
<file path=[Content_Types].xml><?xml version="1.0" encoding="utf-8"?>
<Types xmlns="http://schemas.openxmlformats.org/package/2006/content-types">
  <Override PartName="/_rels/.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80.xml" ContentType="application/vnd.openxmlformats-officedocument.presentationml.slideLayout+xml"/>
  <Override PartName="/ppt/slideLayouts/slideLayout170.xml" ContentType="application/vnd.openxmlformats-officedocument.presentationml.slideLayout+xml"/>
  <Override PartName="/ppt/slideLayouts/slideLayout159.xml" ContentType="application/vnd.openxmlformats-officedocument.presentationml.slideLayout+xml"/>
  <Override PartName="/ppt/slideLayouts/slideLayout149.xml" ContentType="application/vnd.openxmlformats-officedocument.presentationml.slideLayout+xml"/>
  <Override PartName="/ppt/slideLayouts/slideLayout139.xml" ContentType="application/vnd.openxmlformats-officedocument.presentationml.slideLayout+xml"/>
  <Override PartName="/ppt/slideLayouts/slideLayout129.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15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154.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153.xml" ContentType="application/vnd.openxmlformats-officedocument.presentationml.slideLayout+xml"/>
  <Override PartName="/ppt/slideLayouts/slideLayout44.xml" ContentType="application/vnd.openxmlformats-officedocument.presentationml.slideLayout+xml"/>
  <Override PartName="/ppt/slideLayouts/slideLayout152.xml" ContentType="application/vnd.openxmlformats-officedocument.presentationml.slideLayout+xml"/>
  <Override PartName="/ppt/slideLayouts/slideLayout43.xml" ContentType="application/vnd.openxmlformats-officedocument.presentationml.slideLayout+xml"/>
  <Override PartName="/ppt/slideLayouts/slideLayout151.xml" ContentType="application/vnd.openxmlformats-officedocument.presentationml.slideLayout+xml"/>
  <Override PartName="/ppt/slideLayouts/slideLayout42.xml" ContentType="application/vnd.openxmlformats-officedocument.presentationml.slideLayout+xml"/>
  <Override PartName="/ppt/slideLayouts/slideLayout150.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148.xml" ContentType="application/vnd.openxmlformats-officedocument.presentationml.slideLayout+xml"/>
  <Override PartName="/ppt/slideLayouts/slideLayout39.xml" ContentType="application/vnd.openxmlformats-officedocument.presentationml.slideLayout+xml"/>
  <Override PartName="/ppt/slideLayouts/slideLayout147.xml" ContentType="application/vnd.openxmlformats-officedocument.presentationml.slideLayout+xml"/>
  <Override PartName="/ppt/slideLayouts/slideLayout38.xml" ContentType="application/vnd.openxmlformats-officedocument.presentationml.slideLayout+xml"/>
  <Override PartName="/ppt/slideLayouts/slideLayout146.xml" ContentType="application/vnd.openxmlformats-officedocument.presentationml.slideLayout+xml"/>
  <Override PartName="/ppt/slideLayouts/slideLayout37.xml" ContentType="application/vnd.openxmlformats-officedocument.presentationml.slideLayout+xml"/>
  <Override PartName="/ppt/slideLayouts/slideLayout145.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35.xml" ContentType="application/vnd.openxmlformats-officedocument.presentationml.slideLayout+xml"/>
  <Override PartName="/ppt/slideLayouts/slideLayout143.xml" ContentType="application/vnd.openxmlformats-officedocument.presentationml.slideLayout+xml"/>
  <Override PartName="/ppt/slideLayouts/slideLayout34.xml" ContentType="application/vnd.openxmlformats-officedocument.presentationml.slideLayout+xml"/>
  <Override PartName="/ppt/slideLayouts/slideLayout142.xml" ContentType="application/vnd.openxmlformats-officedocument.presentationml.slideLayout+xml"/>
  <Override PartName="/ppt/slideLayouts/slideLayout33.xml" ContentType="application/vnd.openxmlformats-officedocument.presentationml.slideLayout+xml"/>
  <Override PartName="/ppt/slideLayouts/slideLayout141.xml" ContentType="application/vnd.openxmlformats-officedocument.presentationml.slideLayout+xml"/>
  <Override PartName="/ppt/slideLayouts/slideLayout32.xml" ContentType="application/vnd.openxmlformats-officedocument.presentationml.slideLayout+xml"/>
  <Override PartName="/ppt/slideLayouts/slideLayout140.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138.xml" ContentType="application/vnd.openxmlformats-officedocument.presentationml.slideLayout+xml"/>
  <Override PartName="/ppt/slideLayouts/slideLayout29.xml" ContentType="application/vnd.openxmlformats-officedocument.presentationml.slideLayout+xml"/>
  <Override PartName="/ppt/slideLayouts/slideLayout137.xml" ContentType="application/vnd.openxmlformats-officedocument.presentationml.slideLayout+xml"/>
  <Override PartName="/ppt/slideLayouts/slideLayout28.xml" ContentType="application/vnd.openxmlformats-officedocument.presentationml.slideLayout+xml"/>
  <Override PartName="/ppt/slideLayouts/slideLayout136.xml" ContentType="application/vnd.openxmlformats-officedocument.presentationml.slideLayout+xml"/>
  <Override PartName="/ppt/slideLayouts/slideLayout27.xml" ContentType="application/vnd.openxmlformats-officedocument.presentationml.slideLayout+xml"/>
  <Override PartName="/ppt/slideLayouts/slideLayout135.xml" ContentType="application/vnd.openxmlformats-officedocument.presentationml.slideLayout+xml"/>
  <Override PartName="/ppt/slideLayouts/slideLayout26.xml" ContentType="application/vnd.openxmlformats-officedocument.presentationml.slideLayout+xml"/>
  <Override PartName="/ppt/slideLayouts/slideLayout134.xml" ContentType="application/vnd.openxmlformats-officedocument.presentationml.slideLayout+xml"/>
  <Override PartName="/ppt/slideLayouts/slideLayout25.xml" ContentType="application/vnd.openxmlformats-officedocument.presentationml.slideLayout+xml"/>
  <Override PartName="/ppt/slideLayouts/slideLayout133.xml" ContentType="application/vnd.openxmlformats-officedocument.presentationml.slideLayout+xml"/>
  <Override PartName="/ppt/slideLayouts/slideLayout24.xml" ContentType="application/vnd.openxmlformats-officedocument.presentationml.slideLayout+xml"/>
  <Override PartName="/ppt/slideLayouts/slideLayout132.xml" ContentType="application/vnd.openxmlformats-officedocument.presentationml.slideLayout+xml"/>
  <Override PartName="/ppt/slideLayouts/slideLayout23.xml" ContentType="application/vnd.openxmlformats-officedocument.presentationml.slideLayout+xml"/>
  <Override PartName="/ppt/slideLayouts/slideLayout130.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158.xml" ContentType="application/vnd.openxmlformats-officedocument.presentationml.slideLayout+xml"/>
  <Override PartName="/ppt/slideLayouts/slideLayout49.xml" ContentType="application/vnd.openxmlformats-officedocument.presentationml.slideLayout+xml"/>
  <Override PartName="/ppt/slideLayouts/slideLayout126.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27.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28.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21.xml" ContentType="application/vnd.openxmlformats-officedocument.presentationml.slideLayout+xml"/>
  <Override PartName="/ppt/slideLayouts/slideLayout12.xml" ContentType="application/vnd.openxmlformats-officedocument.presentationml.slideLayout+xml"/>
  <Override PartName="/ppt/slideLayouts/slideLayout122.xml" ContentType="application/vnd.openxmlformats-officedocument.presentationml.slideLayout+xml"/>
  <Override PartName="/ppt/slideLayouts/slideLayout13.xml" ContentType="application/vnd.openxmlformats-officedocument.presentationml.slideLayout+xml"/>
  <Override PartName="/ppt/slideLayouts/slideLayout12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6.xml" ContentType="application/vnd.openxmlformats-officedocument.presentationml.slideLayout+xml"/>
  <Override PartName="/ppt/slideLayouts/slideLayout47.xml" ContentType="application/vnd.openxmlformats-officedocument.presentationml.slideLayout+xml"/>
  <Override PartName="/ppt/slideLayouts/slideLayout124.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157.xml" ContentType="application/vnd.openxmlformats-officedocument.presentationml.slideLayout+xml"/>
  <Override PartName="/ppt/slideLayouts/slideLayout48.xml" ContentType="application/vnd.openxmlformats-officedocument.presentationml.slideLayout+xml"/>
  <Override PartName="/ppt/slideLayouts/slideLayout125.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13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160.xml" ContentType="application/vnd.openxmlformats-officedocument.presentationml.slideLayout+xml"/>
  <Override PartName="/ppt/slideLayouts/slideLayout51.xml" ContentType="application/vnd.openxmlformats-officedocument.presentationml.slideLayout+xml"/>
  <Override PartName="/ppt/slideLayouts/slideLayout16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162.xml" ContentType="application/vnd.openxmlformats-officedocument.presentationml.slideLayout+xml"/>
  <Override PartName="/ppt/slideLayouts/slideLayout71.xml" ContentType="application/vnd.openxmlformats-officedocument.presentationml.slideLayout+xml"/>
  <Override PartName="/ppt/slideLayouts/slideLayout163.xml" ContentType="application/vnd.openxmlformats-officedocument.presentationml.slideLayout+xml"/>
  <Override PartName="/ppt/slideLayouts/slideLayout72.xml" ContentType="application/vnd.openxmlformats-officedocument.presentationml.slideLayout+xml"/>
  <Override PartName="/ppt/slideLayouts/slideLayout164.xml" ContentType="application/vnd.openxmlformats-officedocument.presentationml.slideLayout+xml"/>
  <Override PartName="/ppt/slideLayouts/slideLayout73.xml" ContentType="application/vnd.openxmlformats-officedocument.presentationml.slideLayout+xml"/>
  <Override PartName="/ppt/slideLayouts/slideLayout165.xml" ContentType="application/vnd.openxmlformats-officedocument.presentationml.slideLayout+xml"/>
  <Override PartName="/ppt/slideLayouts/slideLayout74.xml" ContentType="application/vnd.openxmlformats-officedocument.presentationml.slideLayout+xml"/>
  <Override PartName="/ppt/slideLayouts/slideLayout166.xml" ContentType="application/vnd.openxmlformats-officedocument.presentationml.slideLayout+xml"/>
  <Override PartName="/ppt/slideLayouts/slideLayout75.xml" ContentType="application/vnd.openxmlformats-officedocument.presentationml.slideLayout+xml"/>
  <Override PartName="/ppt/slideLayouts/slideLayout167.xml" ContentType="application/vnd.openxmlformats-officedocument.presentationml.slideLayout+xml"/>
  <Override PartName="/ppt/slideLayouts/slideLayout76.xml" ContentType="application/vnd.openxmlformats-officedocument.presentationml.slideLayout+xml"/>
  <Override PartName="/ppt/slideLayouts/slideLayout168.xml" ContentType="application/vnd.openxmlformats-officedocument.presentationml.slideLayout+xml"/>
  <Override PartName="/ppt/slideLayouts/slideLayout77.xml" ContentType="application/vnd.openxmlformats-officedocument.presentationml.slideLayout+xml"/>
  <Override PartName="/ppt/slideLayouts/slideLayout169.xml" ContentType="application/vnd.openxmlformats-officedocument.presentationml.slideLayout+xml"/>
  <Override PartName="/ppt/slideLayouts/slideLayout78.xml" ContentType="application/vnd.openxmlformats-officedocument.presentationml.slideLayout+xml"/>
  <Override PartName="/ppt/slideLayouts/slideLayout171.xml" ContentType="application/vnd.openxmlformats-officedocument.presentationml.slideLayout+xml"/>
  <Override PartName="/ppt/slideLayouts/slideLayout80.xml" ContentType="application/vnd.openxmlformats-officedocument.presentationml.slideLayout+xml"/>
  <Override PartName="/ppt/slideLayouts/_rels/slideLayout180.xml.rels" ContentType="application/vnd.openxmlformats-package.relationships+xml"/>
  <Override PartName="/ppt/slideLayouts/_rels/slideLayout174.xml.rels" ContentType="application/vnd.openxmlformats-package.relationships+xml"/>
  <Override PartName="/ppt/slideLayouts/_rels/slideLayout173.xml.rels" ContentType="application/vnd.openxmlformats-package.relationships+xml"/>
  <Override PartName="/ppt/slideLayouts/_rels/slideLayout172.xml.rels" ContentType="application/vnd.openxmlformats-package.relationships+xml"/>
  <Override PartName="/ppt/slideLayouts/_rels/slideLayout166.xml.rels" ContentType="application/vnd.openxmlformats-package.relationships+xml"/>
  <Override PartName="/ppt/slideLayouts/_rels/slideLayout162.xml.rels" ContentType="application/vnd.openxmlformats-package.relationships+xml"/>
  <Override PartName="/ppt/slideLayouts/_rels/slideLayout16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54.xml.rels" ContentType="application/vnd.openxmlformats-package.relationships+xml"/>
  <Override PartName="/ppt/slideLayouts/_rels/slideLayout153.xml.rels" ContentType="application/vnd.openxmlformats-package.relationships+xml"/>
  <Override PartName="/ppt/slideLayouts/_rels/slideLayout144.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39.xml.rels" ContentType="application/vnd.openxmlformats-package.relationships+xml"/>
  <Override PartName="/ppt/slideLayouts/_rels/slideLayout138.xml.rels" ContentType="application/vnd.openxmlformats-package.relationships+xml"/>
  <Override PartName="/ppt/slideLayouts/_rels/slideLayout134.xml.rels" ContentType="application/vnd.openxmlformats-package.relationships+xml"/>
  <Override PartName="/ppt/slideLayouts/_rels/slideLayout133.xml.rels" ContentType="application/vnd.openxmlformats-package.relationships+xml"/>
  <Override PartName="/ppt/slideLayouts/_rels/slideLayout132.xml.rels" ContentType="application/vnd.openxmlformats-package.relationships+xml"/>
  <Override PartName="/ppt/slideLayouts/_rels/slideLayout130.xml.rels" ContentType="application/vnd.openxmlformats-package.relationships+xml"/>
  <Override PartName="/ppt/slideLayouts/_rels/slideLayout126.xml.rels" ContentType="application/vnd.openxmlformats-package.relationships+xml"/>
  <Override PartName="/ppt/slideLayouts/_rels/slideLayout125.xml.rels" ContentType="application/vnd.openxmlformats-package.relationships+xml"/>
  <Override PartName="/ppt/slideLayouts/_rels/slideLayout119.xml.rels" ContentType="application/vnd.openxmlformats-package.relationships+xml"/>
  <Override PartName="/ppt/slideLayouts/_rels/slideLayout167.xml.rels" ContentType="application/vnd.openxmlformats-package.relationships+xml"/>
  <Override PartName="/ppt/slideLayouts/_rels/slideLayout110.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128.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177.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176.xml.rels" ContentType="application/vnd.openxmlformats-package.relationships+xml"/>
  <Override PartName="/ppt/slideLayouts/_rels/slideLayout37.xml.rels" ContentType="application/vnd.openxmlformats-package.relationships+xml"/>
  <Override PartName="/ppt/slideLayouts/_rels/slideLayout140.xml.rels" ContentType="application/vnd.openxmlformats-package.relationships+xml"/>
  <Override PartName="/ppt/slideLayouts/_rels/slideLayout95.xml.rels" ContentType="application/vnd.openxmlformats-package.relationships+xml"/>
  <Override PartName="/ppt/slideLayouts/_rels/slideLayout17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124.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159.xml.rels" ContentType="application/vnd.openxmlformats-package.relationships+xml"/>
  <Override PartName="/ppt/slideLayouts/_rels/slideLayout34.xml.rels" ContentType="application/vnd.openxmlformats-package.relationships+xml"/>
  <Override PartName="/ppt/slideLayouts/_rels/slideLayout123.xml.rels" ContentType="application/vnd.openxmlformats-package.relationships+xml"/>
  <Override PartName="/ppt/slideLayouts/_rels/slideLayout92.xml.rels" ContentType="application/vnd.openxmlformats-package.relationships+xml"/>
  <Override PartName="/ppt/slideLayouts/_rels/slideLayout135.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145.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56.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179.xml.rels" ContentType="application/vnd.openxmlformats-package.relationships+xml"/>
  <Override PartName="/ppt/slideLayouts/_rels/slideLayout122.xml.rels" ContentType="application/vnd.openxmlformats-package.relationships+xml"/>
  <Override PartName="/ppt/slideLayouts/_rels/slideLayout91.xml.rels" ContentType="application/vnd.openxmlformats-package.relationships+xml"/>
  <Override PartName="/ppt/slideLayouts/_rels/slideLayout169.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48.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29.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165.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63.xml.rels" ContentType="application/vnd.openxmlformats-package.relationships+xml"/>
  <Override PartName="/ppt/slideLayouts/_rels/slideLayout149.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112.xml.rels" ContentType="application/vnd.openxmlformats-package.relationships+xml"/>
  <Override PartName="/ppt/slideLayouts/_rels/slideLayout67.xml.rels" ContentType="application/vnd.openxmlformats-package.relationships+xml"/>
  <Override PartName="/ppt/slideLayouts/_rels/slideLayout164.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150.xml.rels" ContentType="application/vnd.openxmlformats-package.relationships+xml"/>
  <Override PartName="/ppt/slideLayouts/_rels/slideLayout136.xml.rels" ContentType="application/vnd.openxmlformats-package.relationships+xml"/>
  <Override PartName="/ppt/slideLayouts/_rels/slideLayout11.xml.rels" ContentType="application/vnd.openxmlformats-package.relationships+xml"/>
  <Override PartName="/ppt/slideLayouts/_rels/slideLayout157.xml.rels" ContentType="application/vnd.openxmlformats-package.relationships+xml"/>
  <Override PartName="/ppt/slideLayouts/_rels/slideLayout18.xml.rels" ContentType="application/vnd.openxmlformats-package.relationships+xml"/>
  <Override PartName="/ppt/slideLayouts/_rels/slideLayout151.xml.rels" ContentType="application/vnd.openxmlformats-package.relationships+xml"/>
  <Override PartName="/ppt/slideLayouts/_rels/slideLayout137.xml.rels" ContentType="application/vnd.openxmlformats-package.relationships+xml"/>
  <Override PartName="/ppt/slideLayouts/_rels/slideLayout12.xml.rels" ContentType="application/vnd.openxmlformats-package.relationships+xml"/>
  <Override PartName="/ppt/slideLayouts/_rels/slideLayout158.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178.xml.rels" ContentType="application/vnd.openxmlformats-package.relationships+xml"/>
  <Override PartName="/ppt/slideLayouts/_rels/slideLayout121.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5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47.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168.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146.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131.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09.xml.rels" ContentType="application/vnd.openxmlformats-package.relationships+xml"/>
  <Override PartName="/ppt/slideLayouts/_rels/slideLayout78.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118.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170.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171.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127.xml.rels" ContentType="application/vnd.openxmlformats-package.relationships+xml"/>
  <Override PartName="/ppt/slideLayouts/_rels/slideLayout96.xml.rels" ContentType="application/vnd.openxmlformats-package.relationships+xml"/>
  <Override PartName="/ppt/slideLayouts/slideLayout172.xml" ContentType="application/vnd.openxmlformats-officedocument.presentationml.slideLayout+xml"/>
  <Override PartName="/ppt/slideLayouts/slideLayout81.xml" ContentType="application/vnd.openxmlformats-officedocument.presentationml.slideLayout+xml"/>
  <Override PartName="/ppt/slideLayouts/slideLayout173.xml" ContentType="application/vnd.openxmlformats-officedocument.presentationml.slideLayout+xml"/>
  <Override PartName="/ppt/slideLayouts/slideLayout82.xml" ContentType="application/vnd.openxmlformats-officedocument.presentationml.slideLayout+xml"/>
  <Override PartName="/ppt/slideLayouts/slideLayout174.xml" ContentType="application/vnd.openxmlformats-officedocument.presentationml.slideLayout+xml"/>
  <Override PartName="/ppt/slideLayouts/slideLayout83.xml" ContentType="application/vnd.openxmlformats-officedocument.presentationml.slideLayout+xml"/>
  <Override PartName="/ppt/slideLayouts/slideLayout175.xml" ContentType="application/vnd.openxmlformats-officedocument.presentationml.slideLayout+xml"/>
  <Override PartName="/ppt/slideLayouts/slideLayout84.xml" ContentType="application/vnd.openxmlformats-officedocument.presentationml.slideLayout+xml"/>
  <Override PartName="/ppt/slideLayouts/slideLayout176.xml" ContentType="application/vnd.openxmlformats-officedocument.presentationml.slideLayout+xml"/>
  <Override PartName="/ppt/slideLayouts/slideLayout85.xml" ContentType="application/vnd.openxmlformats-officedocument.presentationml.slideLayout+xml"/>
  <Override PartName="/ppt/slideLayouts/slideLayout177.xml" ContentType="application/vnd.openxmlformats-officedocument.presentationml.slideLayout+xml"/>
  <Override PartName="/ppt/slideLayouts/slideLayout86.xml" ContentType="application/vnd.openxmlformats-officedocument.presentationml.slideLayout+xml"/>
  <Override PartName="/ppt/slideLayouts/slideLayout178.xml" ContentType="application/vnd.openxmlformats-officedocument.presentationml.slideLayout+xml"/>
  <Override PartName="/ppt/slideLayouts/slideLayout87.xml" ContentType="application/vnd.openxmlformats-officedocument.presentationml.slideLayout+xml"/>
  <Override PartName="/ppt/slideLayouts/slideLayout179.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presentation.xml" ContentType="application/vnd.openxmlformats-officedocument.presentationml.presentation.main+xml"/>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slideMaster11.xml" ContentType="application/vnd.openxmlformats-officedocument.presentationml.slideMaster+xml"/>
  <Override PartName="/ppt/slideMasters/slideMaster15.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2.xml" ContentType="application/vnd.openxmlformats-officedocument.theme+xml"/>
  <Override PartName="/ppt/theme/theme4.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112.png" ContentType="image/png"/>
  <Override PartName="/ppt/media/image111.png" ContentType="image/png"/>
  <Override PartName="/ppt/media/image110.png" ContentType="image/png"/>
  <Override PartName="/ppt/media/image108.jpeg" ContentType="image/jpeg"/>
  <Override PartName="/ppt/media/image107.png" ContentType="image/png"/>
  <Override PartName="/ppt/media/image106.png" ContentType="image/png"/>
  <Override PartName="/ppt/media/image105.png" ContentType="image/png"/>
  <Override PartName="/ppt/media/image104.png" ContentType="image/png"/>
  <Override PartName="/ppt/media/image99.png" ContentType="image/png"/>
  <Override PartName="/ppt/media/image103.png" ContentType="image/png"/>
  <Override PartName="/ppt/media/image98.png" ContentType="image/png"/>
  <Override PartName="/ppt/media/image97.png" ContentType="image/png"/>
  <Override PartName="/ppt/media/image46.png" ContentType="image/png"/>
  <Override PartName="/ppt/media/image44.png" ContentType="image/png"/>
  <Override PartName="/ppt/media/image43.png" ContentType="image/png"/>
  <Override PartName="/ppt/media/image42.png" ContentType="image/png"/>
  <Override PartName="/ppt/media/image109.png" ContentType="image/png"/>
  <Override PartName="/ppt/media/image40.png" ContentType="image/png"/>
  <Override PartName="/ppt/media/image35.png" ContentType="image/png"/>
  <Override PartName="/ppt/media/image24.wmf" ContentType="image/x-wmf"/>
  <Override PartName="/ppt/media/image34.png" ContentType="image/png"/>
  <Override PartName="/ppt/media/image33.png" ContentType="image/png"/>
  <Override PartName="/ppt/media/image32.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100.jpeg" ContentType="image/jpeg"/>
  <Override PartName="/ppt/media/image45.wmf" ContentType="image/x-wmf"/>
  <Override PartName="/ppt/media/image56.png" ContentType="image/png"/>
  <Override PartName="/ppt/media/image26.png" ContentType="image/png"/>
  <Override PartName="/ppt/media/image25.png" ContentType="image/png"/>
  <Override PartName="/ppt/media/image9.png" ContentType="image/png"/>
  <Override PartName="/ppt/media/image59.png" ContentType="image/png"/>
  <Override PartName="/ppt/media/image10.png" ContentType="image/png"/>
  <Override PartName="/ppt/media/image58.wmf" ContentType="image/x-wmf"/>
  <Override PartName="/ppt/media/image69.png" ContentType="image/png"/>
  <Override PartName="/ppt/media/image23.png" ContentType="image/png"/>
  <Override PartName="/ppt/media/image67.png" ContentType="image/png"/>
  <Override PartName="/ppt/media/image41.png" ContentType="image/png"/>
  <Override PartName="/ppt/media/image5.jpeg" ContentType="image/jpeg"/>
  <Override PartName="/ppt/media/image48.png" ContentType="image/png"/>
  <Override PartName="/ppt/media/image36.png" ContentType="image/png"/>
  <Override PartName="/ppt/media/image1.png" ContentType="image/png"/>
  <Override PartName="/ppt/media/image51.png" ContentType="image/png"/>
  <Override PartName="/ppt/media/image102.wmf" ContentType="image/x-wmf"/>
  <Override PartName="/ppt/media/image21.png" ContentType="image/png"/>
  <Override PartName="/ppt/media/image37.png" ContentType="image/png"/>
  <Override PartName="/ppt/media/image2.png" ContentType="image/png"/>
  <Override PartName="/ppt/media/image7.png" ContentType="image/png"/>
  <Override PartName="/ppt/media/image57.png" ContentType="image/png"/>
  <Override PartName="/ppt/media/image22.png" ContentType="image/png"/>
  <Override PartName="/ppt/media/image39.png" ContentType="image/png"/>
  <Override PartName="/ppt/media/image4.png" ContentType="image/png"/>
  <Override PartName="/ppt/media/image54.png" ContentType="image/png"/>
  <Override PartName="/ppt/media/image11.png" ContentType="image/png"/>
  <Override PartName="/ppt/media/image88.wmf" ContentType="image/x-wmf"/>
  <Override PartName="/ppt/media/image12.png" ContentType="image/png"/>
  <Override PartName="/ppt/media/image13.wmf" ContentType="image/x-wmf"/>
  <Override PartName="/ppt/media/image14.png" ContentType="image/png"/>
  <Override PartName="/ppt/media/image15.png" ContentType="image/png"/>
  <Override PartName="/ppt/media/image90.png" ContentType="image/png"/>
  <Override PartName="/ppt/media/image16.png" ContentType="image/png"/>
  <Override PartName="/ppt/media/image91.png" ContentType="image/png"/>
  <Override PartName="/ppt/media/image17.png" ContentType="image/png"/>
  <Override PartName="/ppt/media/image18.png" ContentType="image/png"/>
  <Override PartName="/ppt/media/image82.wmf" ContentType="image/x-wmf"/>
  <Override PartName="/ppt/media/image8.png" ContentType="image/png"/>
  <Override PartName="/ppt/media/image93.png" ContentType="image/png"/>
  <Override PartName="/ppt/media/image38.wmf" ContentType="image/x-wmf"/>
  <Override PartName="/ppt/media/image49.png" ContentType="image/png"/>
  <Override PartName="/ppt/media/image3.wmf" ContentType="image/x-wmf"/>
  <Override PartName="/ppt/media/image31.wmf" ContentType="image/x-wmf"/>
  <Override PartName="/ppt/media/image19.png" ContentType="image/png"/>
  <Override PartName="/ppt/media/image20.png" ContentType="image/png"/>
  <Override PartName="/ppt/media/image6.wmf" ContentType="image/x-wmf"/>
  <Override PartName="/ppt/media/image79.png" ContentType="image/png"/>
  <Override PartName="/ppt/media/image47.png" ContentType="image/png"/>
  <Override PartName="/ppt/media/image50.png" ContentType="image/png"/>
  <Override PartName="/ppt/media/image52.wmf" ContentType="image/x-wmf"/>
  <Override PartName="/ppt/media/image63.png" ContentType="image/png"/>
  <Override PartName="/ppt/media/image53.png" ContentType="image/png"/>
  <Override PartName="/ppt/media/image55.png" ContentType="image/png"/>
  <Override PartName="/ppt/media/image60.png" ContentType="image/png"/>
  <Override PartName="/ppt/media/image61.png" ContentType="image/png"/>
  <Override PartName="/ppt/media/image62.png" ContentType="image/png"/>
  <Override PartName="/ppt/media/image64.wmf" ContentType="image/x-wmf"/>
  <Override PartName="/ppt/media/image75.png" ContentType="image/png"/>
  <Override PartName="/ppt/media/image65.png" ContentType="image/png"/>
  <Override PartName="/ppt/media/image66.png" ContentType="image/png"/>
  <Override PartName="/ppt/media/image68.png" ContentType="image/png"/>
  <Override PartName="/ppt/media/image70.wmf" ContentType="image/x-wmf"/>
  <Override PartName="/ppt/media/image81.png" ContentType="image/png"/>
  <Override PartName="/ppt/media/image71.png" ContentType="image/png"/>
  <Override PartName="/ppt/media/image72.png" ContentType="image/png"/>
  <Override PartName="/ppt/media/image73.png" ContentType="image/png"/>
  <Override PartName="/ppt/media/image74.png" ContentType="image/png"/>
  <Override PartName="/ppt/media/image76.wmf" ContentType="image/x-wmf"/>
  <Override PartName="/ppt/media/image77.png" ContentType="image/png"/>
  <Override PartName="/ppt/media/image78.png" ContentType="image/png"/>
  <Override PartName="/ppt/media/image80.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92.jpeg" ContentType="image/jpeg"/>
  <Override PartName="/ppt/media/image94.wmf" ContentType="image/x-wmf"/>
  <Override PartName="/ppt/media/image95.png" ContentType="image/png"/>
  <Override PartName="/ppt/media/image101.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6.png"/><Relationship Id="rId3" Type="http://schemas.openxmlformats.org/officeDocument/2006/relationships/image" Target="../media/image67.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2.png"/><Relationship Id="rId3" Type="http://schemas.openxmlformats.org/officeDocument/2006/relationships/image" Target="../media/image73.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78.png"/><Relationship Id="rId3" Type="http://schemas.openxmlformats.org/officeDocument/2006/relationships/image" Target="../media/image79.png"/>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84.png"/><Relationship Id="rId3" Type="http://schemas.openxmlformats.org/officeDocument/2006/relationships/image" Target="../media/image85.png"/>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0.png"/><Relationship Id="rId3" Type="http://schemas.openxmlformats.org/officeDocument/2006/relationships/image" Target="../media/image91.png"/>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98.png"/><Relationship Id="rId3" Type="http://schemas.openxmlformats.org/officeDocument/2006/relationships/image" Target="../media/image99.png"/>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6.png"/><Relationship Id="rId3" Type="http://schemas.openxmlformats.org/officeDocument/2006/relationships/image" Target="../media/image107.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35.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42.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 Id="rId3" Type="http://schemas.openxmlformats.org/officeDocument/2006/relationships/image" Target="../media/image49.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4.png"/><Relationship Id="rId3" Type="http://schemas.openxmlformats.org/officeDocument/2006/relationships/image" Target="../media/image55.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 Id="rId3" Type="http://schemas.openxmlformats.org/officeDocument/2006/relationships/image" Target="../media/image61.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9"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0"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74"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5"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6"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78"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80"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83"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84"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6"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87"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9"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1"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2"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4"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5"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96" name="" descr=""/>
          <p:cNvPicPr/>
          <p:nvPr/>
        </p:nvPicPr>
        <p:blipFill>
          <a:blip r:embed="rId2"/>
          <a:stretch/>
        </p:blipFill>
        <p:spPr>
          <a:xfrm>
            <a:off x="2702160" y="1203480"/>
            <a:ext cx="3738600" cy="2982960"/>
          </a:xfrm>
          <a:prstGeom prst="rect">
            <a:avLst/>
          </a:prstGeom>
          <a:ln>
            <a:noFill/>
          </a:ln>
        </p:spPr>
      </p:pic>
      <p:pic>
        <p:nvPicPr>
          <p:cNvPr id="397" name="" descr=""/>
          <p:cNvPicPr/>
          <p:nvPr/>
        </p:nvPicPr>
        <p:blipFill>
          <a:blip r:embed="rId3"/>
          <a:stretch/>
        </p:blipFill>
        <p:spPr>
          <a:xfrm>
            <a:off x="2702160" y="1203480"/>
            <a:ext cx="3738600" cy="298296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1"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9"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1"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12"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6"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17"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18"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0"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2"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4"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5"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6"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8"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29"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1"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32"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33"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34"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4"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5"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46" name="" descr=""/>
          <p:cNvPicPr/>
          <p:nvPr/>
        </p:nvPicPr>
        <p:blipFill>
          <a:blip r:embed="rId2"/>
          <a:stretch/>
        </p:blipFill>
        <p:spPr>
          <a:xfrm>
            <a:off x="2702160" y="1203480"/>
            <a:ext cx="3738600" cy="2982960"/>
          </a:xfrm>
          <a:prstGeom prst="rect">
            <a:avLst/>
          </a:prstGeom>
          <a:ln>
            <a:noFill/>
          </a:ln>
        </p:spPr>
      </p:pic>
      <p:pic>
        <p:nvPicPr>
          <p:cNvPr id="47" name="" descr=""/>
          <p:cNvPicPr/>
          <p:nvPr/>
        </p:nvPicPr>
        <p:blipFill>
          <a:blip r:embed="rId3"/>
          <a:stretch/>
        </p:blipFill>
        <p:spPr>
          <a:xfrm>
            <a:off x="2702160" y="1203480"/>
            <a:ext cx="3738600" cy="298296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6"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37"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438" name="" descr=""/>
          <p:cNvPicPr/>
          <p:nvPr/>
        </p:nvPicPr>
        <p:blipFill>
          <a:blip r:embed="rId2"/>
          <a:stretch/>
        </p:blipFill>
        <p:spPr>
          <a:xfrm>
            <a:off x="2702160" y="1203480"/>
            <a:ext cx="3738600" cy="2982960"/>
          </a:xfrm>
          <a:prstGeom prst="rect">
            <a:avLst/>
          </a:prstGeom>
          <a:ln>
            <a:noFill/>
          </a:ln>
        </p:spPr>
      </p:pic>
      <p:pic>
        <p:nvPicPr>
          <p:cNvPr id="439" name="" descr=""/>
          <p:cNvPicPr/>
          <p:nvPr/>
        </p:nvPicPr>
        <p:blipFill>
          <a:blip r:embed="rId3"/>
          <a:stretch/>
        </p:blipFill>
        <p:spPr>
          <a:xfrm>
            <a:off x="2702160" y="1203480"/>
            <a:ext cx="3738600" cy="298296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4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1"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3"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54"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6"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5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59"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0"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62"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3"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4"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66"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8"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0"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71"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3"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74"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75"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76"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8"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79"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480" name="" descr=""/>
          <p:cNvPicPr/>
          <p:nvPr/>
        </p:nvPicPr>
        <p:blipFill>
          <a:blip r:embed="rId2"/>
          <a:stretch/>
        </p:blipFill>
        <p:spPr>
          <a:xfrm>
            <a:off x="2702160" y="1203480"/>
            <a:ext cx="3738600" cy="2982960"/>
          </a:xfrm>
          <a:prstGeom prst="rect">
            <a:avLst/>
          </a:prstGeom>
          <a:ln>
            <a:noFill/>
          </a:ln>
        </p:spPr>
      </p:pic>
      <p:pic>
        <p:nvPicPr>
          <p:cNvPr id="481" name="" descr=""/>
          <p:cNvPicPr/>
          <p:nvPr/>
        </p:nvPicPr>
        <p:blipFill>
          <a:blip r:embed="rId3"/>
          <a:stretch/>
        </p:blipFill>
        <p:spPr>
          <a:xfrm>
            <a:off x="2702160" y="1203480"/>
            <a:ext cx="3738600" cy="2982960"/>
          </a:xfrm>
          <a:prstGeom prst="rect">
            <a:avLst/>
          </a:prstGeom>
          <a:ln>
            <a:noFill/>
          </a:ln>
        </p:spPr>
      </p:pic>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9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93"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95"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6"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1"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2"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4"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5"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6"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0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0"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2"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3"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5"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6"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7"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8"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0"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21"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522" name="" descr=""/>
          <p:cNvPicPr/>
          <p:nvPr/>
        </p:nvPicPr>
        <p:blipFill>
          <a:blip r:embed="rId2"/>
          <a:stretch/>
        </p:blipFill>
        <p:spPr>
          <a:xfrm>
            <a:off x="2702160" y="1203480"/>
            <a:ext cx="3738600" cy="2982960"/>
          </a:xfrm>
          <a:prstGeom prst="rect">
            <a:avLst/>
          </a:prstGeom>
          <a:ln>
            <a:noFill/>
          </a:ln>
        </p:spPr>
      </p:pic>
      <p:pic>
        <p:nvPicPr>
          <p:cNvPr id="523" name="" descr=""/>
          <p:cNvPicPr/>
          <p:nvPr/>
        </p:nvPicPr>
        <p:blipFill>
          <a:blip r:embed="rId3"/>
          <a:stretch/>
        </p:blipFill>
        <p:spPr>
          <a:xfrm>
            <a:off x="2702160" y="1203480"/>
            <a:ext cx="3738600" cy="2982960"/>
          </a:xfrm>
          <a:prstGeom prst="rect">
            <a:avLst/>
          </a:prstGeom>
          <a:ln>
            <a:noFill/>
          </a:ln>
        </p:spPr>
      </p:pic>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5"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7"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8"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3"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4"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46"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8"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2"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4"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5"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7"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8"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59"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0"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2"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3"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564" name="" descr=""/>
          <p:cNvPicPr/>
          <p:nvPr/>
        </p:nvPicPr>
        <p:blipFill>
          <a:blip r:embed="rId2"/>
          <a:stretch/>
        </p:blipFill>
        <p:spPr>
          <a:xfrm>
            <a:off x="2702160" y="1203480"/>
            <a:ext cx="3738600" cy="2982960"/>
          </a:xfrm>
          <a:prstGeom prst="rect">
            <a:avLst/>
          </a:prstGeom>
          <a:ln>
            <a:noFill/>
          </a:ln>
        </p:spPr>
      </p:pic>
      <p:pic>
        <p:nvPicPr>
          <p:cNvPr id="565" name="" descr=""/>
          <p:cNvPicPr/>
          <p:nvPr/>
        </p:nvPicPr>
        <p:blipFill>
          <a:blip r:embed="rId3"/>
          <a:stretch/>
        </p:blipFill>
        <p:spPr>
          <a:xfrm>
            <a:off x="2702160" y="1203480"/>
            <a:ext cx="3738600" cy="2982960"/>
          </a:xfrm>
          <a:prstGeom prst="rect">
            <a:avLst/>
          </a:prstGeom>
          <a:ln>
            <a:noFill/>
          </a:ln>
        </p:spPr>
      </p:pic>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7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79"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1"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2"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4"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86"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7"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8"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0"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2"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4"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5"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6"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8"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99"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1"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2"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3"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4"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6"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07"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608" name="" descr=""/>
          <p:cNvPicPr/>
          <p:nvPr/>
        </p:nvPicPr>
        <p:blipFill>
          <a:blip r:embed="rId2"/>
          <a:stretch/>
        </p:blipFill>
        <p:spPr>
          <a:xfrm>
            <a:off x="2702160" y="1203480"/>
            <a:ext cx="3738600" cy="2982960"/>
          </a:xfrm>
          <a:prstGeom prst="rect">
            <a:avLst/>
          </a:prstGeom>
          <a:ln>
            <a:noFill/>
          </a:ln>
        </p:spPr>
      </p:pic>
      <p:pic>
        <p:nvPicPr>
          <p:cNvPr id="609" name="" descr=""/>
          <p:cNvPicPr/>
          <p:nvPr/>
        </p:nvPicPr>
        <p:blipFill>
          <a:blip r:embed="rId3"/>
          <a:stretch/>
        </p:blipFill>
        <p:spPr>
          <a:xfrm>
            <a:off x="2702160" y="1203480"/>
            <a:ext cx="3738600" cy="2982960"/>
          </a:xfrm>
          <a:prstGeom prst="rect">
            <a:avLst/>
          </a:prstGeom>
          <a:ln>
            <a:noFill/>
          </a:ln>
        </p:spPr>
      </p:pic>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3"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5"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26"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1"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2"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4"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5"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6"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3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0"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42"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3"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45"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6"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7"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8"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50"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1"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652" name="" descr=""/>
          <p:cNvPicPr/>
          <p:nvPr/>
        </p:nvPicPr>
        <p:blipFill>
          <a:blip r:embed="rId2"/>
          <a:stretch/>
        </p:blipFill>
        <p:spPr>
          <a:xfrm>
            <a:off x="2702160" y="1203480"/>
            <a:ext cx="3738600" cy="2982960"/>
          </a:xfrm>
          <a:prstGeom prst="rect">
            <a:avLst/>
          </a:prstGeom>
          <a:ln>
            <a:noFill/>
          </a:ln>
        </p:spPr>
      </p:pic>
      <p:pic>
        <p:nvPicPr>
          <p:cNvPr id="653" name="" descr=""/>
          <p:cNvPicPr/>
          <p:nvPr/>
        </p:nvPicPr>
        <p:blipFill>
          <a:blip r:embed="rId3"/>
          <a:stretch/>
        </p:blipFill>
        <p:spPr>
          <a:xfrm>
            <a:off x="2702160" y="1203480"/>
            <a:ext cx="3738600" cy="2982960"/>
          </a:xfrm>
          <a:prstGeom prst="rect">
            <a:avLst/>
          </a:prstGeom>
          <a:ln>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6"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8"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2"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8"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94" name="" descr=""/>
          <p:cNvPicPr/>
          <p:nvPr/>
        </p:nvPicPr>
        <p:blipFill>
          <a:blip r:embed="rId2"/>
          <a:stretch/>
        </p:blipFill>
        <p:spPr>
          <a:xfrm>
            <a:off x="2702160" y="1203480"/>
            <a:ext cx="3738600" cy="2982960"/>
          </a:xfrm>
          <a:prstGeom prst="rect">
            <a:avLst/>
          </a:prstGeom>
          <a:ln>
            <a:noFill/>
          </a:ln>
        </p:spPr>
      </p:pic>
      <p:pic>
        <p:nvPicPr>
          <p:cNvPr id="95"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7"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1"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3"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4"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5"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7"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8"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2"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37" name="" descr=""/>
          <p:cNvPicPr/>
          <p:nvPr/>
        </p:nvPicPr>
        <p:blipFill>
          <a:blip r:embed="rId2"/>
          <a:stretch/>
        </p:blipFill>
        <p:spPr>
          <a:xfrm>
            <a:off x="2702160" y="1203480"/>
            <a:ext cx="3738600" cy="2982960"/>
          </a:xfrm>
          <a:prstGeom prst="rect">
            <a:avLst/>
          </a:prstGeom>
          <a:ln>
            <a:noFill/>
          </a:ln>
        </p:spPr>
      </p:pic>
      <p:pic>
        <p:nvPicPr>
          <p:cNvPr id="138"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3"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4"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6"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9"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0"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3"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4"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6"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8"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0"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1"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3"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4"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5"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6"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8"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9"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80" name="" descr=""/>
          <p:cNvPicPr/>
          <p:nvPr/>
        </p:nvPicPr>
        <p:blipFill>
          <a:blip r:embed="rId2"/>
          <a:stretch/>
        </p:blipFill>
        <p:spPr>
          <a:xfrm>
            <a:off x="2702160" y="1203480"/>
            <a:ext cx="3738600" cy="2982960"/>
          </a:xfrm>
          <a:prstGeom prst="rect">
            <a:avLst/>
          </a:prstGeom>
          <a:ln>
            <a:noFill/>
          </a:ln>
        </p:spPr>
      </p:pic>
      <p:pic>
        <p:nvPicPr>
          <p:cNvPr id="181"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4"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9"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1"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2"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3"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5"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6"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7"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9"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1"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3"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4"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8"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9"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1"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2"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23" name="" descr=""/>
          <p:cNvPicPr/>
          <p:nvPr/>
        </p:nvPicPr>
        <p:blipFill>
          <a:blip r:embed="rId2"/>
          <a:stretch/>
        </p:blipFill>
        <p:spPr>
          <a:xfrm>
            <a:off x="2702160" y="1203480"/>
            <a:ext cx="3738600" cy="2982960"/>
          </a:xfrm>
          <a:prstGeom prst="rect">
            <a:avLst/>
          </a:prstGeom>
          <a:ln>
            <a:noFill/>
          </a:ln>
        </p:spPr>
      </p:pic>
      <p:pic>
        <p:nvPicPr>
          <p:cNvPr id="224" name="" descr=""/>
          <p:cNvPicPr/>
          <p:nvPr/>
        </p:nvPicPr>
        <p:blipFill>
          <a:blip r:embed="rId3"/>
          <a:stretch/>
        </p:blipFill>
        <p:spPr>
          <a:xfrm>
            <a:off x="2702160" y="1203480"/>
            <a:ext cx="3738600" cy="2982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7"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9"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0"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4"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5"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6"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8"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0"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3"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4"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6"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7"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9"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0"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1"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2"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4"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65"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66" name="" descr=""/>
          <p:cNvPicPr/>
          <p:nvPr/>
        </p:nvPicPr>
        <p:blipFill>
          <a:blip r:embed="rId2"/>
          <a:stretch/>
        </p:blipFill>
        <p:spPr>
          <a:xfrm>
            <a:off x="2702160" y="1203480"/>
            <a:ext cx="3738600" cy="2982960"/>
          </a:xfrm>
          <a:prstGeom prst="rect">
            <a:avLst/>
          </a:prstGeom>
          <a:ln>
            <a:noFill/>
          </a:ln>
        </p:spPr>
      </p:pic>
      <p:pic>
        <p:nvPicPr>
          <p:cNvPr id="267" name="" descr=""/>
          <p:cNvPicPr/>
          <p:nvPr/>
        </p:nvPicPr>
        <p:blipFill>
          <a:blip r:embed="rId3"/>
          <a:stretch/>
        </p:blipFill>
        <p:spPr>
          <a:xfrm>
            <a:off x="2702160" y="1203480"/>
            <a:ext cx="3738600" cy="2982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3"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5"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6"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9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2"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94"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5"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6"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98"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9"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0"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2"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3"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5"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6"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7"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8"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10"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1"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12" name="" descr=""/>
          <p:cNvPicPr/>
          <p:nvPr/>
        </p:nvPicPr>
        <p:blipFill>
          <a:blip r:embed="rId2"/>
          <a:stretch/>
        </p:blipFill>
        <p:spPr>
          <a:xfrm>
            <a:off x="2702160" y="1203480"/>
            <a:ext cx="3738600" cy="2982960"/>
          </a:xfrm>
          <a:prstGeom prst="rect">
            <a:avLst/>
          </a:prstGeom>
          <a:ln>
            <a:noFill/>
          </a:ln>
        </p:spPr>
      </p:pic>
      <p:pic>
        <p:nvPicPr>
          <p:cNvPr id="313" name="" descr=""/>
          <p:cNvPicPr/>
          <p:nvPr/>
        </p:nvPicPr>
        <p:blipFill>
          <a:blip r:embed="rId3"/>
          <a:stretch/>
        </p:blipFill>
        <p:spPr>
          <a:xfrm>
            <a:off x="2702160" y="1203480"/>
            <a:ext cx="3738600" cy="29829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5"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7"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8" name="PlaceHolder 3"/>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32"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3" name="PlaceHolder 3"/>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4" name="PlaceHolder 4"/>
          <p:cNvSpPr>
            <a:spLocks noGrp="1"/>
          </p:cNvSpPr>
          <p:nvPr>
            <p:ph type="body"/>
          </p:nvPr>
        </p:nvSpPr>
        <p:spPr>
          <a:xfrm>
            <a:off x="467424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36" name="PlaceHolder 2"/>
          <p:cNvSpPr>
            <a:spLocks noGrp="1"/>
          </p:cNvSpPr>
          <p:nvPr>
            <p:ph type="body"/>
          </p:nvPr>
        </p:nvSpPr>
        <p:spPr>
          <a:xfrm>
            <a:off x="457200" y="1203480"/>
            <a:ext cx="401580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7"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8"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40"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1"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2" name="PlaceHolder 4"/>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44" name="PlaceHolder 2"/>
          <p:cNvSpPr>
            <a:spLocks noGrp="1"/>
          </p:cNvSpPr>
          <p:nvPr>
            <p:ph type="body"/>
          </p:nvPr>
        </p:nvSpPr>
        <p:spPr>
          <a:xfrm>
            <a:off x="457200" y="120348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5" name="PlaceHolder 3"/>
          <p:cNvSpPr>
            <a:spLocks noGrp="1"/>
          </p:cNvSpPr>
          <p:nvPr>
            <p:ph type="body"/>
          </p:nvPr>
        </p:nvSpPr>
        <p:spPr>
          <a:xfrm>
            <a:off x="457200" y="2761920"/>
            <a:ext cx="822924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9" name="PlaceHolder 4"/>
          <p:cNvSpPr>
            <a:spLocks noGrp="1"/>
          </p:cNvSpPr>
          <p:nvPr>
            <p:ph type="body"/>
          </p:nvPr>
        </p:nvSpPr>
        <p:spPr>
          <a:xfrm>
            <a:off x="467424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0" name="PlaceHolder 5"/>
          <p:cNvSpPr>
            <a:spLocks noGrp="1"/>
          </p:cNvSpPr>
          <p:nvPr>
            <p:ph type="body"/>
          </p:nvPr>
        </p:nvSpPr>
        <p:spPr>
          <a:xfrm>
            <a:off x="457200" y="2761920"/>
            <a:ext cx="4015800" cy="14227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2"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3" name="PlaceHolder 3"/>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54" name="" descr=""/>
          <p:cNvPicPr/>
          <p:nvPr/>
        </p:nvPicPr>
        <p:blipFill>
          <a:blip r:embed="rId2"/>
          <a:stretch/>
        </p:blipFill>
        <p:spPr>
          <a:xfrm>
            <a:off x="2702160" y="1203480"/>
            <a:ext cx="3738600" cy="2982960"/>
          </a:xfrm>
          <a:prstGeom prst="rect">
            <a:avLst/>
          </a:prstGeom>
          <a:ln>
            <a:noFill/>
          </a:ln>
        </p:spPr>
      </p:pic>
      <p:pic>
        <p:nvPicPr>
          <p:cNvPr id="355" name="" descr=""/>
          <p:cNvPicPr/>
          <p:nvPr/>
        </p:nvPicPr>
        <p:blipFill>
          <a:blip r:embed="rId3"/>
          <a:stretch/>
        </p:blipFill>
        <p:spPr>
          <a:xfrm>
            <a:off x="2702160" y="1203480"/>
            <a:ext cx="3738600" cy="298296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7" name="PlaceHolder 2"/>
          <p:cNvSpPr>
            <a:spLocks noGrp="1"/>
          </p:cNvSpPr>
          <p:nvPr>
            <p:ph type="body"/>
          </p:nvPr>
        </p:nvSpPr>
        <p:spPr>
          <a:xfrm>
            <a:off x="457200" y="1203480"/>
            <a:ext cx="8229240" cy="298296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wmf"/><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wm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slideLayout" Target="../slideLayouts/slideLayout1.xml"/><Relationship Id="rId11" Type="http://schemas.openxmlformats.org/officeDocument/2006/relationships/slideLayout" Target="../slideLayouts/slideLayout2.xml"/><Relationship Id="rId12" Type="http://schemas.openxmlformats.org/officeDocument/2006/relationships/slideLayout" Target="../slideLayouts/slideLayout3.xml"/><Relationship Id="rId13" Type="http://schemas.openxmlformats.org/officeDocument/2006/relationships/slideLayout" Target="../slideLayouts/slideLayout4.xml"/><Relationship Id="rId14" Type="http://schemas.openxmlformats.org/officeDocument/2006/relationships/slideLayout" Target="../slideLayouts/slideLayout5.xml"/><Relationship Id="rId15" Type="http://schemas.openxmlformats.org/officeDocument/2006/relationships/slideLayout" Target="../slideLayouts/slideLayout6.xml"/><Relationship Id="rId16" Type="http://schemas.openxmlformats.org/officeDocument/2006/relationships/slideLayout" Target="../slideLayouts/slideLayout7.xml"/><Relationship Id="rId17" Type="http://schemas.openxmlformats.org/officeDocument/2006/relationships/slideLayout" Target="../slideLayouts/slideLayout8.xml"/><Relationship Id="rId18" Type="http://schemas.openxmlformats.org/officeDocument/2006/relationships/slideLayout" Target="../slideLayouts/slideLayout9.xml"/><Relationship Id="rId19" Type="http://schemas.openxmlformats.org/officeDocument/2006/relationships/slideLayout" Target="../slideLayouts/slideLayout10.xml"/><Relationship Id="rId20" Type="http://schemas.openxmlformats.org/officeDocument/2006/relationships/slideLayout" Target="../slideLayouts/slideLayout11.xml"/><Relationship Id="rId21"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wmf"/><Relationship Id="rId5" Type="http://schemas.openxmlformats.org/officeDocument/2006/relationships/image" Target="../media/image71.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wmf"/><Relationship Id="rId5" Type="http://schemas.openxmlformats.org/officeDocument/2006/relationships/image" Target="../media/image77.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wmf"/><Relationship Id="rId5" Type="http://schemas.openxmlformats.org/officeDocument/2006/relationships/image" Target="../media/image83.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wmf"/><Relationship Id="rId5" Type="http://schemas.openxmlformats.org/officeDocument/2006/relationships/image" Target="../media/image89.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92.jpeg"/><Relationship Id="rId3" Type="http://schemas.openxmlformats.org/officeDocument/2006/relationships/image" Target="../media/image93.png"/><Relationship Id="rId4" Type="http://schemas.openxmlformats.org/officeDocument/2006/relationships/image" Target="../media/image94.wmf"/><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57.xml"/><Relationship Id="rId9" Type="http://schemas.openxmlformats.org/officeDocument/2006/relationships/slideLayout" Target="../slideLayouts/slideLayout158.xml"/><Relationship Id="rId10" Type="http://schemas.openxmlformats.org/officeDocument/2006/relationships/slideLayout" Target="../slideLayouts/slideLayout159.xml"/><Relationship Id="rId11" Type="http://schemas.openxmlformats.org/officeDocument/2006/relationships/slideLayout" Target="../slideLayouts/slideLayout160.xml"/><Relationship Id="rId12" Type="http://schemas.openxmlformats.org/officeDocument/2006/relationships/slideLayout" Target="../slideLayouts/slideLayout161.xml"/><Relationship Id="rId13" Type="http://schemas.openxmlformats.org/officeDocument/2006/relationships/slideLayout" Target="../slideLayouts/slideLayout162.xml"/><Relationship Id="rId14" Type="http://schemas.openxmlformats.org/officeDocument/2006/relationships/slideLayout" Target="../slideLayouts/slideLayout163.xml"/><Relationship Id="rId15" Type="http://schemas.openxmlformats.org/officeDocument/2006/relationships/slideLayout" Target="../slideLayouts/slideLayout164.xml"/><Relationship Id="rId16" Type="http://schemas.openxmlformats.org/officeDocument/2006/relationships/slideLayout" Target="../slideLayouts/slideLayout165.xml"/><Relationship Id="rId17" Type="http://schemas.openxmlformats.org/officeDocument/2006/relationships/slideLayout" Target="../slideLayouts/slideLayout166.xml"/><Relationship Id="rId18" Type="http://schemas.openxmlformats.org/officeDocument/2006/relationships/slideLayout" Target="../slideLayouts/slideLayout167.xml"/><Relationship Id="rId19"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00.jpeg"/><Relationship Id="rId3" Type="http://schemas.openxmlformats.org/officeDocument/2006/relationships/image" Target="../media/image101.png"/><Relationship Id="rId4" Type="http://schemas.openxmlformats.org/officeDocument/2006/relationships/image" Target="../media/image102.wmf"/><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slideLayout" Target="../slideLayouts/slideLayout169.xml"/><Relationship Id="rId9" Type="http://schemas.openxmlformats.org/officeDocument/2006/relationships/slideLayout" Target="../slideLayouts/slideLayout170.xml"/><Relationship Id="rId10" Type="http://schemas.openxmlformats.org/officeDocument/2006/relationships/slideLayout" Target="../slideLayouts/slideLayout171.xml"/><Relationship Id="rId11" Type="http://schemas.openxmlformats.org/officeDocument/2006/relationships/slideLayout" Target="../slideLayouts/slideLayout172.xml"/><Relationship Id="rId12" Type="http://schemas.openxmlformats.org/officeDocument/2006/relationships/slideLayout" Target="../slideLayouts/slideLayout173.xml"/><Relationship Id="rId13" Type="http://schemas.openxmlformats.org/officeDocument/2006/relationships/slideLayout" Target="../slideLayouts/slideLayout174.xml"/><Relationship Id="rId14" Type="http://schemas.openxmlformats.org/officeDocument/2006/relationships/slideLayout" Target="../slideLayouts/slideLayout175.xml"/><Relationship Id="rId15" Type="http://schemas.openxmlformats.org/officeDocument/2006/relationships/slideLayout" Target="../slideLayouts/slideLayout176.xml"/><Relationship Id="rId16" Type="http://schemas.openxmlformats.org/officeDocument/2006/relationships/slideLayout" Target="../slideLayouts/slideLayout177.xml"/><Relationship Id="rId17" Type="http://schemas.openxmlformats.org/officeDocument/2006/relationships/slideLayout" Target="../slideLayouts/slideLayout178.xml"/><Relationship Id="rId18" Type="http://schemas.openxmlformats.org/officeDocument/2006/relationships/slideLayout" Target="../slideLayouts/slideLayout179.xml"/><Relationship Id="rId19" Type="http://schemas.openxmlformats.org/officeDocument/2006/relationships/slideLayout" Target="../slideLayouts/slideLayout18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wmf"/><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slideLayout" Target="../slideLayouts/slideLayout13.xml"/><Relationship Id="rId12" Type="http://schemas.openxmlformats.org/officeDocument/2006/relationships/slideLayout" Target="../slideLayouts/slideLayout14.xml"/><Relationship Id="rId13" Type="http://schemas.openxmlformats.org/officeDocument/2006/relationships/slideLayout" Target="../slideLayouts/slideLayout15.xml"/><Relationship Id="rId14" Type="http://schemas.openxmlformats.org/officeDocument/2006/relationships/slideLayout" Target="../slideLayouts/slideLayout16.xml"/><Relationship Id="rId15" Type="http://schemas.openxmlformats.org/officeDocument/2006/relationships/slideLayout" Target="../slideLayouts/slideLayout17.xml"/><Relationship Id="rId16" Type="http://schemas.openxmlformats.org/officeDocument/2006/relationships/slideLayout" Target="../slideLayouts/slideLayout18.xml"/><Relationship Id="rId17" Type="http://schemas.openxmlformats.org/officeDocument/2006/relationships/slideLayout" Target="../slideLayouts/slideLayout19.xml"/><Relationship Id="rId18" Type="http://schemas.openxmlformats.org/officeDocument/2006/relationships/slideLayout" Target="../slideLayouts/slideLayout20.xml"/><Relationship Id="rId19" Type="http://schemas.openxmlformats.org/officeDocument/2006/relationships/slideLayout" Target="../slideLayouts/slideLayout21.xml"/><Relationship Id="rId20" Type="http://schemas.openxmlformats.org/officeDocument/2006/relationships/slideLayout" Target="../slideLayouts/slideLayout22.xml"/><Relationship Id="rId21" Type="http://schemas.openxmlformats.org/officeDocument/2006/relationships/slideLayout" Target="../slideLayouts/slideLayout23.xml"/><Relationship Id="rId22"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wmf"/><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wmf"/><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wmf"/><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wmf"/><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wmf"/><Relationship Id="rId5" Type="http://schemas.openxmlformats.org/officeDocument/2006/relationships/image" Target="../media/image53.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wmf"/><Relationship Id="rId5" Type="http://schemas.openxmlformats.org/officeDocument/2006/relationships/image" Target="../media/image59.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wmf"/><Relationship Id="rId5" Type="http://schemas.openxmlformats.org/officeDocument/2006/relationships/image" Target="../media/image65.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Bild 14" descr=""/>
          <p:cNvPicPr/>
          <p:nvPr/>
        </p:nvPicPr>
        <p:blipFill>
          <a:blip r:embed="rId2"/>
          <a:stretch/>
        </p:blipFill>
        <p:spPr>
          <a:xfrm>
            <a:off x="0" y="0"/>
            <a:ext cx="9143280" cy="1816560"/>
          </a:xfrm>
          <a:prstGeom prst="rect">
            <a:avLst/>
          </a:prstGeom>
          <a:ln>
            <a:noFill/>
          </a:ln>
        </p:spPr>
      </p:pic>
      <p:pic>
        <p:nvPicPr>
          <p:cNvPr id="1" name="Bild 17" descr=""/>
          <p:cNvPicPr/>
          <p:nvPr/>
        </p:nvPicPr>
        <p:blipFill>
          <a:blip r:embed="rId3"/>
          <a:stretch/>
        </p:blipFill>
        <p:spPr>
          <a:xfrm>
            <a:off x="8542080" y="57240"/>
            <a:ext cx="484200" cy="497520"/>
          </a:xfrm>
          <a:prstGeom prst="rect">
            <a:avLst/>
          </a:prstGeom>
          <a:ln>
            <a:noFill/>
          </a:ln>
        </p:spPr>
      </p:pic>
      <p:pic>
        <p:nvPicPr>
          <p:cNvPr id="2" name="Picture 16" descr=""/>
          <p:cNvPicPr/>
          <p:nvPr/>
        </p:nvPicPr>
        <p:blipFill>
          <a:blip r:embed="rId4"/>
          <a:stretch/>
        </p:blipFill>
        <p:spPr>
          <a:xfrm>
            <a:off x="395640" y="303120"/>
            <a:ext cx="719280" cy="251640"/>
          </a:xfrm>
          <a:prstGeom prst="rect">
            <a:avLst/>
          </a:prstGeom>
          <a:ln w="9360">
            <a:noFill/>
          </a:ln>
        </p:spPr>
      </p:pic>
      <p:sp>
        <p:nvSpPr>
          <p:cNvPr id="3"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4" name="Bild 20" descr=""/>
          <p:cNvPicPr/>
          <p:nvPr/>
        </p:nvPicPr>
        <p:blipFill>
          <a:blip r:embed="rId5"/>
          <a:stretch/>
        </p:blipFill>
        <p:spPr>
          <a:xfrm>
            <a:off x="8532360" y="4701600"/>
            <a:ext cx="577440" cy="424080"/>
          </a:xfrm>
          <a:prstGeom prst="rect">
            <a:avLst/>
          </a:prstGeom>
          <a:ln>
            <a:noFill/>
          </a:ln>
        </p:spPr>
      </p:pic>
      <p:sp>
        <p:nvSpPr>
          <p:cNvPr id="5"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6" name="CustomShape 3"/>
          <p:cNvSpPr/>
          <p:nvPr/>
        </p:nvSpPr>
        <p:spPr>
          <a:xfrm>
            <a:off x="8308080" y="4645800"/>
            <a:ext cx="835200" cy="497160"/>
          </a:xfrm>
          <a:prstGeom prst="rect">
            <a:avLst/>
          </a:prstGeom>
          <a:solidFill>
            <a:srgbClr val="ffffff"/>
          </a:solidFill>
          <a:ln w="9360">
            <a:noFill/>
          </a:ln>
          <a:effectLst>
            <a:outerShdw dist="23040" dir="5400000">
              <a:srgbClr val="000000">
                <a:alpha val="35000"/>
              </a:srgbClr>
            </a:outerShdw>
          </a:effectLst>
        </p:spPr>
        <p:style>
          <a:lnRef idx="0"/>
          <a:fillRef idx="0"/>
          <a:effectRef idx="0"/>
          <a:fontRef idx="minor"/>
        </p:style>
      </p:sp>
      <p:pic>
        <p:nvPicPr>
          <p:cNvPr id="7" name="Bild 2" descr=""/>
          <p:cNvPicPr/>
          <p:nvPr/>
        </p:nvPicPr>
        <p:blipFill>
          <a:blip r:embed="rId6"/>
          <a:stretch/>
        </p:blipFill>
        <p:spPr>
          <a:xfrm>
            <a:off x="0" y="19080"/>
            <a:ext cx="9143280" cy="5123880"/>
          </a:xfrm>
          <a:prstGeom prst="rect">
            <a:avLst/>
          </a:prstGeom>
          <a:ln>
            <a:noFill/>
          </a:ln>
        </p:spPr>
      </p:pic>
      <p:pic>
        <p:nvPicPr>
          <p:cNvPr id="8" name="Picture 16" descr=""/>
          <p:cNvPicPr/>
          <p:nvPr/>
        </p:nvPicPr>
        <p:blipFill>
          <a:blip r:embed="rId7"/>
          <a:stretch/>
        </p:blipFill>
        <p:spPr>
          <a:xfrm>
            <a:off x="395640" y="303120"/>
            <a:ext cx="719280" cy="251640"/>
          </a:xfrm>
          <a:prstGeom prst="rect">
            <a:avLst/>
          </a:prstGeom>
          <a:ln w="9360">
            <a:noFill/>
          </a:ln>
        </p:spPr>
      </p:pic>
      <p:pic>
        <p:nvPicPr>
          <p:cNvPr id="9" name="Bild 18" descr=""/>
          <p:cNvPicPr/>
          <p:nvPr/>
        </p:nvPicPr>
        <p:blipFill>
          <a:blip r:embed="rId8"/>
          <a:stretch/>
        </p:blipFill>
        <p:spPr>
          <a:xfrm>
            <a:off x="0" y="753480"/>
            <a:ext cx="9151920" cy="2166840"/>
          </a:xfrm>
          <a:prstGeom prst="rect">
            <a:avLst/>
          </a:prstGeom>
          <a:ln>
            <a:noFill/>
          </a:ln>
        </p:spPr>
      </p:pic>
      <p:pic>
        <p:nvPicPr>
          <p:cNvPr id="10" name="Bild 20" descr=""/>
          <p:cNvPicPr/>
          <p:nvPr/>
        </p:nvPicPr>
        <p:blipFill>
          <a:blip r:embed="rId9"/>
          <a:stretch/>
        </p:blipFill>
        <p:spPr>
          <a:xfrm>
            <a:off x="6576480" y="950040"/>
            <a:ext cx="2305440" cy="2528280"/>
          </a:xfrm>
          <a:prstGeom prst="rect">
            <a:avLst/>
          </a:prstGeom>
          <a:ln>
            <a:noFill/>
          </a:ln>
        </p:spPr>
      </p:pic>
      <p:sp>
        <p:nvSpPr>
          <p:cNvPr id="11" name="CustomShape 4"/>
          <p:cNvSpPr/>
          <p:nvPr/>
        </p:nvSpPr>
        <p:spPr>
          <a:xfrm>
            <a:off x="137484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Experts in agile software engineering</a:t>
            </a:r>
            <a:endParaRPr b="0" lang="en-US" sz="1800" spc="-1" strike="noStrike">
              <a:solidFill>
                <a:srgbClr val="000000"/>
              </a:solidFill>
              <a:uFill>
                <a:solidFill>
                  <a:srgbClr val="ffffff"/>
                </a:solidFill>
              </a:uFill>
              <a:latin typeface="Arial"/>
            </a:endParaRPr>
          </a:p>
        </p:txBody>
      </p:sp>
      <p:sp>
        <p:nvSpPr>
          <p:cNvPr id="12" name="PlaceHolder 5"/>
          <p:cNvSpPr>
            <a:spLocks noGrp="1"/>
          </p:cNvSpPr>
          <p:nvPr>
            <p:ph type="title"/>
          </p:nvPr>
        </p:nvSpPr>
        <p:spPr>
          <a:xfrm>
            <a:off x="529200" y="2268000"/>
            <a:ext cx="8228880" cy="7830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 name="PlaceHolder 6"/>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 id="2147483660" r:id="rId21"/>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8" name="Bild 14" descr=""/>
          <p:cNvPicPr/>
          <p:nvPr/>
        </p:nvPicPr>
        <p:blipFill>
          <a:blip r:embed="rId2"/>
          <a:stretch/>
        </p:blipFill>
        <p:spPr>
          <a:xfrm>
            <a:off x="0" y="0"/>
            <a:ext cx="9143280" cy="1816560"/>
          </a:xfrm>
          <a:prstGeom prst="rect">
            <a:avLst/>
          </a:prstGeom>
          <a:ln>
            <a:noFill/>
          </a:ln>
        </p:spPr>
      </p:pic>
      <p:pic>
        <p:nvPicPr>
          <p:cNvPr id="399" name="Bild 17" descr=""/>
          <p:cNvPicPr/>
          <p:nvPr/>
        </p:nvPicPr>
        <p:blipFill>
          <a:blip r:embed="rId3"/>
          <a:stretch/>
        </p:blipFill>
        <p:spPr>
          <a:xfrm>
            <a:off x="8542080" y="57240"/>
            <a:ext cx="484200" cy="497520"/>
          </a:xfrm>
          <a:prstGeom prst="rect">
            <a:avLst/>
          </a:prstGeom>
          <a:ln>
            <a:noFill/>
          </a:ln>
        </p:spPr>
      </p:pic>
      <p:pic>
        <p:nvPicPr>
          <p:cNvPr id="400" name="Picture 16" descr=""/>
          <p:cNvPicPr/>
          <p:nvPr/>
        </p:nvPicPr>
        <p:blipFill>
          <a:blip r:embed="rId4"/>
          <a:stretch/>
        </p:blipFill>
        <p:spPr>
          <a:xfrm>
            <a:off x="395640" y="303120"/>
            <a:ext cx="719280" cy="251640"/>
          </a:xfrm>
          <a:prstGeom prst="rect">
            <a:avLst/>
          </a:prstGeom>
          <a:ln w="9360">
            <a:noFill/>
          </a:ln>
        </p:spPr>
      </p:pic>
      <p:sp>
        <p:nvSpPr>
          <p:cNvPr id="401"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402" name="Bild 20" descr=""/>
          <p:cNvPicPr/>
          <p:nvPr/>
        </p:nvPicPr>
        <p:blipFill>
          <a:blip r:embed="rId5"/>
          <a:stretch/>
        </p:blipFill>
        <p:spPr>
          <a:xfrm>
            <a:off x="8532360" y="4701600"/>
            <a:ext cx="577440" cy="424080"/>
          </a:xfrm>
          <a:prstGeom prst="rect">
            <a:avLst/>
          </a:prstGeom>
          <a:ln>
            <a:noFill/>
          </a:ln>
        </p:spPr>
      </p:pic>
      <p:sp>
        <p:nvSpPr>
          <p:cNvPr id="403"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404"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05"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0" name="Bild 14" descr=""/>
          <p:cNvPicPr/>
          <p:nvPr/>
        </p:nvPicPr>
        <p:blipFill>
          <a:blip r:embed="rId2"/>
          <a:stretch/>
        </p:blipFill>
        <p:spPr>
          <a:xfrm>
            <a:off x="0" y="0"/>
            <a:ext cx="9143280" cy="1816560"/>
          </a:xfrm>
          <a:prstGeom prst="rect">
            <a:avLst/>
          </a:prstGeom>
          <a:ln>
            <a:noFill/>
          </a:ln>
        </p:spPr>
      </p:pic>
      <p:pic>
        <p:nvPicPr>
          <p:cNvPr id="441" name="Bild 17" descr=""/>
          <p:cNvPicPr/>
          <p:nvPr/>
        </p:nvPicPr>
        <p:blipFill>
          <a:blip r:embed="rId3"/>
          <a:stretch/>
        </p:blipFill>
        <p:spPr>
          <a:xfrm>
            <a:off x="8542080" y="57240"/>
            <a:ext cx="484200" cy="497520"/>
          </a:xfrm>
          <a:prstGeom prst="rect">
            <a:avLst/>
          </a:prstGeom>
          <a:ln>
            <a:noFill/>
          </a:ln>
        </p:spPr>
      </p:pic>
      <p:pic>
        <p:nvPicPr>
          <p:cNvPr id="442" name="Picture 16" descr=""/>
          <p:cNvPicPr/>
          <p:nvPr/>
        </p:nvPicPr>
        <p:blipFill>
          <a:blip r:embed="rId4"/>
          <a:stretch/>
        </p:blipFill>
        <p:spPr>
          <a:xfrm>
            <a:off x="395640" y="303120"/>
            <a:ext cx="719280" cy="251640"/>
          </a:xfrm>
          <a:prstGeom prst="rect">
            <a:avLst/>
          </a:prstGeom>
          <a:ln w="9360">
            <a:noFill/>
          </a:ln>
        </p:spPr>
      </p:pic>
      <p:sp>
        <p:nvSpPr>
          <p:cNvPr id="443"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444" name="Bild 20" descr=""/>
          <p:cNvPicPr/>
          <p:nvPr/>
        </p:nvPicPr>
        <p:blipFill>
          <a:blip r:embed="rId5"/>
          <a:stretch/>
        </p:blipFill>
        <p:spPr>
          <a:xfrm>
            <a:off x="8532360" y="4701600"/>
            <a:ext cx="577440" cy="424080"/>
          </a:xfrm>
          <a:prstGeom prst="rect">
            <a:avLst/>
          </a:prstGeom>
          <a:ln>
            <a:noFill/>
          </a:ln>
        </p:spPr>
      </p:pic>
      <p:sp>
        <p:nvSpPr>
          <p:cNvPr id="445"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446"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47"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2" name="Bild 14" descr=""/>
          <p:cNvPicPr/>
          <p:nvPr/>
        </p:nvPicPr>
        <p:blipFill>
          <a:blip r:embed="rId2"/>
          <a:stretch/>
        </p:blipFill>
        <p:spPr>
          <a:xfrm>
            <a:off x="0" y="0"/>
            <a:ext cx="9143280" cy="1816560"/>
          </a:xfrm>
          <a:prstGeom prst="rect">
            <a:avLst/>
          </a:prstGeom>
          <a:ln>
            <a:noFill/>
          </a:ln>
        </p:spPr>
      </p:pic>
      <p:pic>
        <p:nvPicPr>
          <p:cNvPr id="483" name="Bild 17" descr=""/>
          <p:cNvPicPr/>
          <p:nvPr/>
        </p:nvPicPr>
        <p:blipFill>
          <a:blip r:embed="rId3"/>
          <a:stretch/>
        </p:blipFill>
        <p:spPr>
          <a:xfrm>
            <a:off x="8542080" y="57240"/>
            <a:ext cx="484200" cy="497520"/>
          </a:xfrm>
          <a:prstGeom prst="rect">
            <a:avLst/>
          </a:prstGeom>
          <a:ln>
            <a:noFill/>
          </a:ln>
        </p:spPr>
      </p:pic>
      <p:pic>
        <p:nvPicPr>
          <p:cNvPr id="484" name="Picture 16" descr=""/>
          <p:cNvPicPr/>
          <p:nvPr/>
        </p:nvPicPr>
        <p:blipFill>
          <a:blip r:embed="rId4"/>
          <a:stretch/>
        </p:blipFill>
        <p:spPr>
          <a:xfrm>
            <a:off x="395640" y="303120"/>
            <a:ext cx="719280" cy="251640"/>
          </a:xfrm>
          <a:prstGeom prst="rect">
            <a:avLst/>
          </a:prstGeom>
          <a:ln w="9360">
            <a:noFill/>
          </a:ln>
        </p:spPr>
      </p:pic>
      <p:sp>
        <p:nvSpPr>
          <p:cNvPr id="485"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486" name="Bild 20" descr=""/>
          <p:cNvPicPr/>
          <p:nvPr/>
        </p:nvPicPr>
        <p:blipFill>
          <a:blip r:embed="rId5"/>
          <a:stretch/>
        </p:blipFill>
        <p:spPr>
          <a:xfrm>
            <a:off x="8532360" y="4701600"/>
            <a:ext cx="577440" cy="424080"/>
          </a:xfrm>
          <a:prstGeom prst="rect">
            <a:avLst/>
          </a:prstGeom>
          <a:ln>
            <a:noFill/>
          </a:ln>
        </p:spPr>
      </p:pic>
      <p:sp>
        <p:nvSpPr>
          <p:cNvPr id="487"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488"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89"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24" name="Bild 14" descr=""/>
          <p:cNvPicPr/>
          <p:nvPr/>
        </p:nvPicPr>
        <p:blipFill>
          <a:blip r:embed="rId2"/>
          <a:stretch/>
        </p:blipFill>
        <p:spPr>
          <a:xfrm>
            <a:off x="0" y="0"/>
            <a:ext cx="9143280" cy="1816560"/>
          </a:xfrm>
          <a:prstGeom prst="rect">
            <a:avLst/>
          </a:prstGeom>
          <a:ln>
            <a:noFill/>
          </a:ln>
        </p:spPr>
      </p:pic>
      <p:pic>
        <p:nvPicPr>
          <p:cNvPr id="525" name="Bild 17" descr=""/>
          <p:cNvPicPr/>
          <p:nvPr/>
        </p:nvPicPr>
        <p:blipFill>
          <a:blip r:embed="rId3"/>
          <a:stretch/>
        </p:blipFill>
        <p:spPr>
          <a:xfrm>
            <a:off x="8542080" y="57240"/>
            <a:ext cx="484200" cy="497520"/>
          </a:xfrm>
          <a:prstGeom prst="rect">
            <a:avLst/>
          </a:prstGeom>
          <a:ln>
            <a:noFill/>
          </a:ln>
        </p:spPr>
      </p:pic>
      <p:pic>
        <p:nvPicPr>
          <p:cNvPr id="526" name="Picture 16" descr=""/>
          <p:cNvPicPr/>
          <p:nvPr/>
        </p:nvPicPr>
        <p:blipFill>
          <a:blip r:embed="rId4"/>
          <a:stretch/>
        </p:blipFill>
        <p:spPr>
          <a:xfrm>
            <a:off x="395640" y="303120"/>
            <a:ext cx="719280" cy="251640"/>
          </a:xfrm>
          <a:prstGeom prst="rect">
            <a:avLst/>
          </a:prstGeom>
          <a:ln w="9360">
            <a:noFill/>
          </a:ln>
        </p:spPr>
      </p:pic>
      <p:sp>
        <p:nvSpPr>
          <p:cNvPr id="527"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528" name="Bild 20" descr=""/>
          <p:cNvPicPr/>
          <p:nvPr/>
        </p:nvPicPr>
        <p:blipFill>
          <a:blip r:embed="rId5"/>
          <a:stretch/>
        </p:blipFill>
        <p:spPr>
          <a:xfrm>
            <a:off x="8532360" y="4701600"/>
            <a:ext cx="577440" cy="424080"/>
          </a:xfrm>
          <a:prstGeom prst="rect">
            <a:avLst/>
          </a:prstGeom>
          <a:ln>
            <a:noFill/>
          </a:ln>
        </p:spPr>
      </p:pic>
      <p:sp>
        <p:nvSpPr>
          <p:cNvPr id="529"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530"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531"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66" name="Bild 34" descr=""/>
          <p:cNvPicPr/>
          <p:nvPr/>
        </p:nvPicPr>
        <p:blipFill>
          <a:blip r:embed="rId2"/>
          <a:stretch/>
        </p:blipFill>
        <p:spPr>
          <a:xfrm>
            <a:off x="21960" y="0"/>
            <a:ext cx="9099000" cy="5125680"/>
          </a:xfrm>
          <a:prstGeom prst="rect">
            <a:avLst/>
          </a:prstGeom>
          <a:ln>
            <a:noFill/>
          </a:ln>
        </p:spPr>
      </p:pic>
      <p:pic>
        <p:nvPicPr>
          <p:cNvPr id="567" name="Bild 17" descr=""/>
          <p:cNvPicPr/>
          <p:nvPr/>
        </p:nvPicPr>
        <p:blipFill>
          <a:blip r:embed="rId3"/>
          <a:stretch/>
        </p:blipFill>
        <p:spPr>
          <a:xfrm>
            <a:off x="8542080" y="57240"/>
            <a:ext cx="484200" cy="497520"/>
          </a:xfrm>
          <a:prstGeom prst="rect">
            <a:avLst/>
          </a:prstGeom>
          <a:ln>
            <a:noFill/>
          </a:ln>
        </p:spPr>
      </p:pic>
      <p:pic>
        <p:nvPicPr>
          <p:cNvPr id="568" name="Picture 16" descr=""/>
          <p:cNvPicPr/>
          <p:nvPr/>
        </p:nvPicPr>
        <p:blipFill>
          <a:blip r:embed="rId4"/>
          <a:stretch/>
        </p:blipFill>
        <p:spPr>
          <a:xfrm>
            <a:off x="395640" y="303120"/>
            <a:ext cx="719280" cy="251640"/>
          </a:xfrm>
          <a:prstGeom prst="rect">
            <a:avLst/>
          </a:prstGeom>
          <a:ln w="9360">
            <a:noFill/>
          </a:ln>
        </p:spPr>
      </p:pic>
      <p:sp>
        <p:nvSpPr>
          <p:cNvPr id="569"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570" name="Bild 20" descr=""/>
          <p:cNvPicPr/>
          <p:nvPr/>
        </p:nvPicPr>
        <p:blipFill>
          <a:blip r:embed="rId5"/>
          <a:stretch/>
        </p:blipFill>
        <p:spPr>
          <a:xfrm>
            <a:off x="8532360" y="4701600"/>
            <a:ext cx="577440" cy="424080"/>
          </a:xfrm>
          <a:prstGeom prst="rect">
            <a:avLst/>
          </a:prstGeom>
          <a:ln>
            <a:noFill/>
          </a:ln>
        </p:spPr>
      </p:pic>
      <p:sp>
        <p:nvSpPr>
          <p:cNvPr id="571"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572" name="Bild 11" descr=""/>
          <p:cNvPicPr/>
          <p:nvPr/>
        </p:nvPicPr>
        <p:blipFill>
          <a:blip r:embed="rId6"/>
          <a:stretch/>
        </p:blipFill>
        <p:spPr>
          <a:xfrm rot="5400000">
            <a:off x="559440" y="2990880"/>
            <a:ext cx="1631160" cy="1788480"/>
          </a:xfrm>
          <a:prstGeom prst="rect">
            <a:avLst/>
          </a:prstGeom>
          <a:ln>
            <a:noFill/>
          </a:ln>
        </p:spPr>
      </p:pic>
      <p:pic>
        <p:nvPicPr>
          <p:cNvPr id="573" name="Bild 4" descr=""/>
          <p:cNvPicPr/>
          <p:nvPr/>
        </p:nvPicPr>
        <p:blipFill>
          <a:blip r:embed="rId7"/>
          <a:stretch/>
        </p:blipFill>
        <p:spPr>
          <a:xfrm>
            <a:off x="6904440" y="627480"/>
            <a:ext cx="2072520" cy="1445400"/>
          </a:xfrm>
          <a:prstGeom prst="rect">
            <a:avLst/>
          </a:prstGeom>
          <a:ln>
            <a:noFill/>
          </a:ln>
        </p:spPr>
      </p:pic>
      <p:sp>
        <p:nvSpPr>
          <p:cNvPr id="574"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575"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10" name="Bild 34" descr=""/>
          <p:cNvPicPr/>
          <p:nvPr/>
        </p:nvPicPr>
        <p:blipFill>
          <a:blip r:embed="rId2"/>
          <a:stretch/>
        </p:blipFill>
        <p:spPr>
          <a:xfrm>
            <a:off x="21960" y="0"/>
            <a:ext cx="9099000" cy="5125680"/>
          </a:xfrm>
          <a:prstGeom prst="rect">
            <a:avLst/>
          </a:prstGeom>
          <a:ln>
            <a:noFill/>
          </a:ln>
        </p:spPr>
      </p:pic>
      <p:pic>
        <p:nvPicPr>
          <p:cNvPr id="611" name="Bild 17" descr=""/>
          <p:cNvPicPr/>
          <p:nvPr/>
        </p:nvPicPr>
        <p:blipFill>
          <a:blip r:embed="rId3"/>
          <a:stretch/>
        </p:blipFill>
        <p:spPr>
          <a:xfrm>
            <a:off x="8542080" y="57240"/>
            <a:ext cx="484200" cy="497520"/>
          </a:xfrm>
          <a:prstGeom prst="rect">
            <a:avLst/>
          </a:prstGeom>
          <a:ln>
            <a:noFill/>
          </a:ln>
        </p:spPr>
      </p:pic>
      <p:pic>
        <p:nvPicPr>
          <p:cNvPr id="612" name="Picture 16" descr=""/>
          <p:cNvPicPr/>
          <p:nvPr/>
        </p:nvPicPr>
        <p:blipFill>
          <a:blip r:embed="rId4"/>
          <a:stretch/>
        </p:blipFill>
        <p:spPr>
          <a:xfrm>
            <a:off x="395640" y="303120"/>
            <a:ext cx="719280" cy="251640"/>
          </a:xfrm>
          <a:prstGeom prst="rect">
            <a:avLst/>
          </a:prstGeom>
          <a:ln w="9360">
            <a:noFill/>
          </a:ln>
        </p:spPr>
      </p:pic>
      <p:sp>
        <p:nvSpPr>
          <p:cNvPr id="613"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614" name="Bild 20" descr=""/>
          <p:cNvPicPr/>
          <p:nvPr/>
        </p:nvPicPr>
        <p:blipFill>
          <a:blip r:embed="rId5"/>
          <a:stretch/>
        </p:blipFill>
        <p:spPr>
          <a:xfrm>
            <a:off x="8532360" y="4701600"/>
            <a:ext cx="577440" cy="424080"/>
          </a:xfrm>
          <a:prstGeom prst="rect">
            <a:avLst/>
          </a:prstGeom>
          <a:ln>
            <a:noFill/>
          </a:ln>
        </p:spPr>
      </p:pic>
      <p:sp>
        <p:nvSpPr>
          <p:cNvPr id="615"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616" name="Bild 11" descr=""/>
          <p:cNvPicPr/>
          <p:nvPr/>
        </p:nvPicPr>
        <p:blipFill>
          <a:blip r:embed="rId6"/>
          <a:stretch/>
        </p:blipFill>
        <p:spPr>
          <a:xfrm rot="5400000">
            <a:off x="559440" y="2990880"/>
            <a:ext cx="1631160" cy="1788480"/>
          </a:xfrm>
          <a:prstGeom prst="rect">
            <a:avLst/>
          </a:prstGeom>
          <a:ln>
            <a:noFill/>
          </a:ln>
        </p:spPr>
      </p:pic>
      <p:pic>
        <p:nvPicPr>
          <p:cNvPr id="617" name="Bild 4" descr=""/>
          <p:cNvPicPr/>
          <p:nvPr/>
        </p:nvPicPr>
        <p:blipFill>
          <a:blip r:embed="rId7"/>
          <a:stretch/>
        </p:blipFill>
        <p:spPr>
          <a:xfrm>
            <a:off x="6904440" y="627480"/>
            <a:ext cx="2072520" cy="1445400"/>
          </a:xfrm>
          <a:prstGeom prst="rect">
            <a:avLst/>
          </a:prstGeom>
          <a:ln>
            <a:noFill/>
          </a:ln>
        </p:spPr>
      </p:pic>
      <p:sp>
        <p:nvSpPr>
          <p:cNvPr id="618"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619"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8" name="Bild 14" descr=""/>
          <p:cNvPicPr/>
          <p:nvPr/>
        </p:nvPicPr>
        <p:blipFill>
          <a:blip r:embed="rId2"/>
          <a:stretch/>
        </p:blipFill>
        <p:spPr>
          <a:xfrm>
            <a:off x="0" y="0"/>
            <a:ext cx="9143280" cy="1816560"/>
          </a:xfrm>
          <a:prstGeom prst="rect">
            <a:avLst/>
          </a:prstGeom>
          <a:ln>
            <a:noFill/>
          </a:ln>
        </p:spPr>
      </p:pic>
      <p:pic>
        <p:nvPicPr>
          <p:cNvPr id="49" name="Bild 17" descr=""/>
          <p:cNvPicPr/>
          <p:nvPr/>
        </p:nvPicPr>
        <p:blipFill>
          <a:blip r:embed="rId3"/>
          <a:stretch/>
        </p:blipFill>
        <p:spPr>
          <a:xfrm>
            <a:off x="8542080" y="57240"/>
            <a:ext cx="484200" cy="497520"/>
          </a:xfrm>
          <a:prstGeom prst="rect">
            <a:avLst/>
          </a:prstGeom>
          <a:ln>
            <a:noFill/>
          </a:ln>
        </p:spPr>
      </p:pic>
      <p:pic>
        <p:nvPicPr>
          <p:cNvPr id="50" name="Picture 16" descr=""/>
          <p:cNvPicPr/>
          <p:nvPr/>
        </p:nvPicPr>
        <p:blipFill>
          <a:blip r:embed="rId4"/>
          <a:stretch/>
        </p:blipFill>
        <p:spPr>
          <a:xfrm>
            <a:off x="395640" y="303120"/>
            <a:ext cx="719280" cy="251640"/>
          </a:xfrm>
          <a:prstGeom prst="rect">
            <a:avLst/>
          </a:prstGeom>
          <a:ln w="9360">
            <a:noFill/>
          </a:ln>
        </p:spPr>
      </p:pic>
      <p:sp>
        <p:nvSpPr>
          <p:cNvPr id="51"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52" name="Bild 20" descr=""/>
          <p:cNvPicPr/>
          <p:nvPr/>
        </p:nvPicPr>
        <p:blipFill>
          <a:blip r:embed="rId5"/>
          <a:stretch/>
        </p:blipFill>
        <p:spPr>
          <a:xfrm>
            <a:off x="8532360" y="4701600"/>
            <a:ext cx="577440" cy="424080"/>
          </a:xfrm>
          <a:prstGeom prst="rect">
            <a:avLst/>
          </a:prstGeom>
          <a:ln>
            <a:noFill/>
          </a:ln>
        </p:spPr>
      </p:pic>
      <p:sp>
        <p:nvSpPr>
          <p:cNvPr id="53"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54" name="CustomShape 3"/>
          <p:cNvSpPr/>
          <p:nvPr/>
        </p:nvSpPr>
        <p:spPr>
          <a:xfrm>
            <a:off x="8308080" y="4645800"/>
            <a:ext cx="835200" cy="497160"/>
          </a:xfrm>
          <a:prstGeom prst="rect">
            <a:avLst/>
          </a:prstGeom>
          <a:solidFill>
            <a:srgbClr val="ffffff"/>
          </a:solidFill>
          <a:ln w="9360">
            <a:noFill/>
          </a:ln>
          <a:effectLst>
            <a:outerShdw dist="23040" dir="5400000">
              <a:srgbClr val="000000">
                <a:alpha val="35000"/>
              </a:srgbClr>
            </a:outerShdw>
          </a:effectLst>
        </p:spPr>
        <p:style>
          <a:lnRef idx="0"/>
          <a:fillRef idx="0"/>
          <a:effectRef idx="0"/>
          <a:fontRef idx="minor"/>
        </p:style>
      </p:sp>
      <p:pic>
        <p:nvPicPr>
          <p:cNvPr id="55" name="Bild 13" descr=""/>
          <p:cNvPicPr/>
          <p:nvPr/>
        </p:nvPicPr>
        <p:blipFill>
          <a:blip r:embed="rId6"/>
          <a:stretch/>
        </p:blipFill>
        <p:spPr>
          <a:xfrm>
            <a:off x="7596360" y="555480"/>
            <a:ext cx="1344240" cy="986760"/>
          </a:xfrm>
          <a:prstGeom prst="rect">
            <a:avLst/>
          </a:prstGeom>
          <a:ln>
            <a:noFill/>
          </a:ln>
        </p:spPr>
      </p:pic>
      <p:pic>
        <p:nvPicPr>
          <p:cNvPr id="56" name="Grafik 1" descr=""/>
          <p:cNvPicPr/>
          <p:nvPr/>
        </p:nvPicPr>
        <p:blipFill>
          <a:blip r:embed="rId7"/>
          <a:stretch/>
        </p:blipFill>
        <p:spPr>
          <a:xfrm>
            <a:off x="720000" y="648000"/>
            <a:ext cx="350640" cy="262440"/>
          </a:xfrm>
          <a:prstGeom prst="rect">
            <a:avLst/>
          </a:prstGeom>
          <a:ln>
            <a:noFill/>
          </a:ln>
        </p:spPr>
      </p:pic>
      <p:pic>
        <p:nvPicPr>
          <p:cNvPr id="57" name="Grafik 6" descr=""/>
          <p:cNvPicPr/>
          <p:nvPr/>
        </p:nvPicPr>
        <p:blipFill>
          <a:blip r:embed="rId8"/>
          <a:stretch/>
        </p:blipFill>
        <p:spPr>
          <a:xfrm>
            <a:off x="7125840" y="1217880"/>
            <a:ext cx="479160" cy="405000"/>
          </a:xfrm>
          <a:prstGeom prst="rect">
            <a:avLst/>
          </a:prstGeom>
          <a:ln>
            <a:noFill/>
          </a:ln>
        </p:spPr>
      </p:pic>
      <p:pic>
        <p:nvPicPr>
          <p:cNvPr id="58" name="Grafik 9" descr=""/>
          <p:cNvPicPr/>
          <p:nvPr/>
        </p:nvPicPr>
        <p:blipFill>
          <a:blip r:embed="rId9"/>
          <a:stretch/>
        </p:blipFill>
        <p:spPr>
          <a:xfrm>
            <a:off x="279360" y="901440"/>
            <a:ext cx="199080" cy="202680"/>
          </a:xfrm>
          <a:prstGeom prst="rect">
            <a:avLst/>
          </a:prstGeom>
          <a:ln>
            <a:noFill/>
          </a:ln>
        </p:spPr>
      </p:pic>
      <p:pic>
        <p:nvPicPr>
          <p:cNvPr id="59" name="Grafik 11" descr=""/>
          <p:cNvPicPr/>
          <p:nvPr/>
        </p:nvPicPr>
        <p:blipFill>
          <a:blip r:embed="rId10"/>
          <a:stretch/>
        </p:blipFill>
        <p:spPr>
          <a:xfrm rot="19080000">
            <a:off x="1279800" y="675720"/>
            <a:ext cx="189000" cy="181440"/>
          </a:xfrm>
          <a:prstGeom prst="rect">
            <a:avLst/>
          </a:prstGeom>
          <a:ln>
            <a:noFill/>
          </a:ln>
        </p:spPr>
      </p:pic>
      <p:sp>
        <p:nvSpPr>
          <p:cNvPr id="60" name="PlaceHolder 4"/>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61"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6" name="Bild 14" descr=""/>
          <p:cNvPicPr/>
          <p:nvPr/>
        </p:nvPicPr>
        <p:blipFill>
          <a:blip r:embed="rId2"/>
          <a:stretch/>
        </p:blipFill>
        <p:spPr>
          <a:xfrm>
            <a:off x="0" y="0"/>
            <a:ext cx="9143280" cy="1816560"/>
          </a:xfrm>
          <a:prstGeom prst="rect">
            <a:avLst/>
          </a:prstGeom>
          <a:ln>
            <a:noFill/>
          </a:ln>
        </p:spPr>
      </p:pic>
      <p:pic>
        <p:nvPicPr>
          <p:cNvPr id="97" name="Bild 17" descr=""/>
          <p:cNvPicPr/>
          <p:nvPr/>
        </p:nvPicPr>
        <p:blipFill>
          <a:blip r:embed="rId3"/>
          <a:stretch/>
        </p:blipFill>
        <p:spPr>
          <a:xfrm>
            <a:off x="8542080" y="57240"/>
            <a:ext cx="484200" cy="497520"/>
          </a:xfrm>
          <a:prstGeom prst="rect">
            <a:avLst/>
          </a:prstGeom>
          <a:ln>
            <a:noFill/>
          </a:ln>
        </p:spPr>
      </p:pic>
      <p:pic>
        <p:nvPicPr>
          <p:cNvPr id="98" name="Picture 16" descr=""/>
          <p:cNvPicPr/>
          <p:nvPr/>
        </p:nvPicPr>
        <p:blipFill>
          <a:blip r:embed="rId4"/>
          <a:stretch/>
        </p:blipFill>
        <p:spPr>
          <a:xfrm>
            <a:off x="395640" y="303120"/>
            <a:ext cx="719280" cy="251640"/>
          </a:xfrm>
          <a:prstGeom prst="rect">
            <a:avLst/>
          </a:prstGeom>
          <a:ln w="9360">
            <a:noFill/>
          </a:ln>
        </p:spPr>
      </p:pic>
      <p:sp>
        <p:nvSpPr>
          <p:cNvPr id="99"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100" name="Bild 20" descr=""/>
          <p:cNvPicPr/>
          <p:nvPr/>
        </p:nvPicPr>
        <p:blipFill>
          <a:blip r:embed="rId5"/>
          <a:stretch/>
        </p:blipFill>
        <p:spPr>
          <a:xfrm>
            <a:off x="8532360" y="4701600"/>
            <a:ext cx="577440" cy="424080"/>
          </a:xfrm>
          <a:prstGeom prst="rect">
            <a:avLst/>
          </a:prstGeom>
          <a:ln>
            <a:noFill/>
          </a:ln>
        </p:spPr>
      </p:pic>
      <p:sp>
        <p:nvSpPr>
          <p:cNvPr id="101"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102" name="Bildplatzhalter 6" descr=""/>
          <p:cNvPicPr/>
          <p:nvPr/>
        </p:nvPicPr>
        <p:blipFill>
          <a:blip r:embed="rId6"/>
          <a:srcRect l="0" t="4489" r="0" b="4489"/>
          <a:stretch/>
        </p:blipFill>
        <p:spPr>
          <a:xfrm>
            <a:off x="7560000" y="640080"/>
            <a:ext cx="546120" cy="497880"/>
          </a:xfrm>
          <a:prstGeom prst="rect">
            <a:avLst/>
          </a:prstGeom>
          <a:ln>
            <a:noFill/>
          </a:ln>
        </p:spPr>
      </p:pic>
      <p:sp>
        <p:nvSpPr>
          <p:cNvPr id="103"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9" name="Bild 14" descr=""/>
          <p:cNvPicPr/>
          <p:nvPr/>
        </p:nvPicPr>
        <p:blipFill>
          <a:blip r:embed="rId2"/>
          <a:stretch/>
        </p:blipFill>
        <p:spPr>
          <a:xfrm>
            <a:off x="0" y="0"/>
            <a:ext cx="9143280" cy="1816560"/>
          </a:xfrm>
          <a:prstGeom prst="rect">
            <a:avLst/>
          </a:prstGeom>
          <a:ln>
            <a:noFill/>
          </a:ln>
        </p:spPr>
      </p:pic>
      <p:pic>
        <p:nvPicPr>
          <p:cNvPr id="140" name="Bild 17" descr=""/>
          <p:cNvPicPr/>
          <p:nvPr/>
        </p:nvPicPr>
        <p:blipFill>
          <a:blip r:embed="rId3"/>
          <a:stretch/>
        </p:blipFill>
        <p:spPr>
          <a:xfrm>
            <a:off x="8542080" y="57240"/>
            <a:ext cx="484200" cy="497520"/>
          </a:xfrm>
          <a:prstGeom prst="rect">
            <a:avLst/>
          </a:prstGeom>
          <a:ln>
            <a:noFill/>
          </a:ln>
        </p:spPr>
      </p:pic>
      <p:pic>
        <p:nvPicPr>
          <p:cNvPr id="141" name="Picture 16" descr=""/>
          <p:cNvPicPr/>
          <p:nvPr/>
        </p:nvPicPr>
        <p:blipFill>
          <a:blip r:embed="rId4"/>
          <a:stretch/>
        </p:blipFill>
        <p:spPr>
          <a:xfrm>
            <a:off x="395640" y="303120"/>
            <a:ext cx="719280" cy="251640"/>
          </a:xfrm>
          <a:prstGeom prst="rect">
            <a:avLst/>
          </a:prstGeom>
          <a:ln w="9360">
            <a:noFill/>
          </a:ln>
        </p:spPr>
      </p:pic>
      <p:sp>
        <p:nvSpPr>
          <p:cNvPr id="142"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143" name="Bild 20" descr=""/>
          <p:cNvPicPr/>
          <p:nvPr/>
        </p:nvPicPr>
        <p:blipFill>
          <a:blip r:embed="rId5"/>
          <a:stretch/>
        </p:blipFill>
        <p:spPr>
          <a:xfrm>
            <a:off x="8532360" y="4701600"/>
            <a:ext cx="577440" cy="424080"/>
          </a:xfrm>
          <a:prstGeom prst="rect">
            <a:avLst/>
          </a:prstGeom>
          <a:ln>
            <a:noFill/>
          </a:ln>
        </p:spPr>
      </p:pic>
      <p:sp>
        <p:nvSpPr>
          <p:cNvPr id="144"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145" name="Bildplatzhalter 6" descr=""/>
          <p:cNvPicPr/>
          <p:nvPr/>
        </p:nvPicPr>
        <p:blipFill>
          <a:blip r:embed="rId6"/>
          <a:srcRect l="0" t="4489" r="0" b="4489"/>
          <a:stretch/>
        </p:blipFill>
        <p:spPr>
          <a:xfrm>
            <a:off x="7560000" y="640080"/>
            <a:ext cx="546120" cy="497880"/>
          </a:xfrm>
          <a:prstGeom prst="rect">
            <a:avLst/>
          </a:prstGeom>
          <a:ln>
            <a:noFill/>
          </a:ln>
        </p:spPr>
      </p:pic>
      <p:sp>
        <p:nvSpPr>
          <p:cNvPr id="146"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47"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2" name="Bild 14" descr=""/>
          <p:cNvPicPr/>
          <p:nvPr/>
        </p:nvPicPr>
        <p:blipFill>
          <a:blip r:embed="rId2"/>
          <a:stretch/>
        </p:blipFill>
        <p:spPr>
          <a:xfrm>
            <a:off x="0" y="0"/>
            <a:ext cx="9143280" cy="1816560"/>
          </a:xfrm>
          <a:prstGeom prst="rect">
            <a:avLst/>
          </a:prstGeom>
          <a:ln>
            <a:noFill/>
          </a:ln>
        </p:spPr>
      </p:pic>
      <p:pic>
        <p:nvPicPr>
          <p:cNvPr id="183" name="Bild 17" descr=""/>
          <p:cNvPicPr/>
          <p:nvPr/>
        </p:nvPicPr>
        <p:blipFill>
          <a:blip r:embed="rId3"/>
          <a:stretch/>
        </p:blipFill>
        <p:spPr>
          <a:xfrm>
            <a:off x="8542080" y="57240"/>
            <a:ext cx="484200" cy="497520"/>
          </a:xfrm>
          <a:prstGeom prst="rect">
            <a:avLst/>
          </a:prstGeom>
          <a:ln>
            <a:noFill/>
          </a:ln>
        </p:spPr>
      </p:pic>
      <p:pic>
        <p:nvPicPr>
          <p:cNvPr id="184" name="Picture 16" descr=""/>
          <p:cNvPicPr/>
          <p:nvPr/>
        </p:nvPicPr>
        <p:blipFill>
          <a:blip r:embed="rId4"/>
          <a:stretch/>
        </p:blipFill>
        <p:spPr>
          <a:xfrm>
            <a:off x="395640" y="303120"/>
            <a:ext cx="719280" cy="251640"/>
          </a:xfrm>
          <a:prstGeom prst="rect">
            <a:avLst/>
          </a:prstGeom>
          <a:ln w="9360">
            <a:noFill/>
          </a:ln>
        </p:spPr>
      </p:pic>
      <p:sp>
        <p:nvSpPr>
          <p:cNvPr id="185"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186" name="Bild 20" descr=""/>
          <p:cNvPicPr/>
          <p:nvPr/>
        </p:nvPicPr>
        <p:blipFill>
          <a:blip r:embed="rId5"/>
          <a:stretch/>
        </p:blipFill>
        <p:spPr>
          <a:xfrm>
            <a:off x="8532360" y="4701600"/>
            <a:ext cx="577440" cy="424080"/>
          </a:xfrm>
          <a:prstGeom prst="rect">
            <a:avLst/>
          </a:prstGeom>
          <a:ln>
            <a:noFill/>
          </a:ln>
        </p:spPr>
      </p:pic>
      <p:sp>
        <p:nvSpPr>
          <p:cNvPr id="187"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188" name="Bildplatzhalter 6" descr=""/>
          <p:cNvPicPr/>
          <p:nvPr/>
        </p:nvPicPr>
        <p:blipFill>
          <a:blip r:embed="rId6"/>
          <a:srcRect l="0" t="4489" r="0" b="4489"/>
          <a:stretch/>
        </p:blipFill>
        <p:spPr>
          <a:xfrm>
            <a:off x="7560000" y="640080"/>
            <a:ext cx="546120" cy="497880"/>
          </a:xfrm>
          <a:prstGeom prst="rect">
            <a:avLst/>
          </a:prstGeom>
          <a:ln>
            <a:noFill/>
          </a:ln>
        </p:spPr>
      </p:pic>
      <p:sp>
        <p:nvSpPr>
          <p:cNvPr id="189"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25" name="Bild 14" descr=""/>
          <p:cNvPicPr/>
          <p:nvPr/>
        </p:nvPicPr>
        <p:blipFill>
          <a:blip r:embed="rId2"/>
          <a:stretch/>
        </p:blipFill>
        <p:spPr>
          <a:xfrm>
            <a:off x="0" y="0"/>
            <a:ext cx="9143280" cy="1816560"/>
          </a:xfrm>
          <a:prstGeom prst="rect">
            <a:avLst/>
          </a:prstGeom>
          <a:ln>
            <a:noFill/>
          </a:ln>
        </p:spPr>
      </p:pic>
      <p:pic>
        <p:nvPicPr>
          <p:cNvPr id="226" name="Bild 17" descr=""/>
          <p:cNvPicPr/>
          <p:nvPr/>
        </p:nvPicPr>
        <p:blipFill>
          <a:blip r:embed="rId3"/>
          <a:stretch/>
        </p:blipFill>
        <p:spPr>
          <a:xfrm>
            <a:off x="8542080" y="57240"/>
            <a:ext cx="484200" cy="497520"/>
          </a:xfrm>
          <a:prstGeom prst="rect">
            <a:avLst/>
          </a:prstGeom>
          <a:ln>
            <a:noFill/>
          </a:ln>
        </p:spPr>
      </p:pic>
      <p:pic>
        <p:nvPicPr>
          <p:cNvPr id="227" name="Picture 16" descr=""/>
          <p:cNvPicPr/>
          <p:nvPr/>
        </p:nvPicPr>
        <p:blipFill>
          <a:blip r:embed="rId4"/>
          <a:stretch/>
        </p:blipFill>
        <p:spPr>
          <a:xfrm>
            <a:off x="395640" y="303120"/>
            <a:ext cx="719280" cy="251640"/>
          </a:xfrm>
          <a:prstGeom prst="rect">
            <a:avLst/>
          </a:prstGeom>
          <a:ln w="9360">
            <a:noFill/>
          </a:ln>
        </p:spPr>
      </p:pic>
      <p:sp>
        <p:nvSpPr>
          <p:cNvPr id="228"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229" name="Bild 20" descr=""/>
          <p:cNvPicPr/>
          <p:nvPr/>
        </p:nvPicPr>
        <p:blipFill>
          <a:blip r:embed="rId5"/>
          <a:stretch/>
        </p:blipFill>
        <p:spPr>
          <a:xfrm>
            <a:off x="8532360" y="4701600"/>
            <a:ext cx="577440" cy="424080"/>
          </a:xfrm>
          <a:prstGeom prst="rect">
            <a:avLst/>
          </a:prstGeom>
          <a:ln>
            <a:noFill/>
          </a:ln>
        </p:spPr>
      </p:pic>
      <p:sp>
        <p:nvSpPr>
          <p:cNvPr id="230"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pic>
        <p:nvPicPr>
          <p:cNvPr id="231" name="Bildplatzhalter 6" descr=""/>
          <p:cNvPicPr/>
          <p:nvPr/>
        </p:nvPicPr>
        <p:blipFill>
          <a:blip r:embed="rId6"/>
          <a:srcRect l="0" t="4489" r="0" b="4489"/>
          <a:stretch/>
        </p:blipFill>
        <p:spPr>
          <a:xfrm>
            <a:off x="7560000" y="640080"/>
            <a:ext cx="546120" cy="497880"/>
          </a:xfrm>
          <a:prstGeom prst="rect">
            <a:avLst/>
          </a:prstGeom>
          <a:ln>
            <a:noFill/>
          </a:ln>
        </p:spPr>
      </p:pic>
      <p:sp>
        <p:nvSpPr>
          <p:cNvPr id="232"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33"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8" name="Bild 14" descr=""/>
          <p:cNvPicPr/>
          <p:nvPr/>
        </p:nvPicPr>
        <p:blipFill>
          <a:blip r:embed="rId2"/>
          <a:stretch/>
        </p:blipFill>
        <p:spPr>
          <a:xfrm>
            <a:off x="0" y="0"/>
            <a:ext cx="9143280" cy="1816560"/>
          </a:xfrm>
          <a:prstGeom prst="rect">
            <a:avLst/>
          </a:prstGeom>
          <a:ln>
            <a:noFill/>
          </a:ln>
        </p:spPr>
      </p:pic>
      <p:pic>
        <p:nvPicPr>
          <p:cNvPr id="269" name="Bild 17" descr=""/>
          <p:cNvPicPr/>
          <p:nvPr/>
        </p:nvPicPr>
        <p:blipFill>
          <a:blip r:embed="rId3"/>
          <a:stretch/>
        </p:blipFill>
        <p:spPr>
          <a:xfrm>
            <a:off x="8542080" y="57240"/>
            <a:ext cx="484200" cy="497520"/>
          </a:xfrm>
          <a:prstGeom prst="rect">
            <a:avLst/>
          </a:prstGeom>
          <a:ln>
            <a:noFill/>
          </a:ln>
        </p:spPr>
      </p:pic>
      <p:pic>
        <p:nvPicPr>
          <p:cNvPr id="270" name="Picture 16" descr=""/>
          <p:cNvPicPr/>
          <p:nvPr/>
        </p:nvPicPr>
        <p:blipFill>
          <a:blip r:embed="rId4"/>
          <a:stretch/>
        </p:blipFill>
        <p:spPr>
          <a:xfrm>
            <a:off x="395640" y="303120"/>
            <a:ext cx="719280" cy="251640"/>
          </a:xfrm>
          <a:prstGeom prst="rect">
            <a:avLst/>
          </a:prstGeom>
          <a:ln w="9360">
            <a:noFill/>
          </a:ln>
        </p:spPr>
      </p:pic>
      <p:sp>
        <p:nvSpPr>
          <p:cNvPr id="271"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272" name="Bild 20" descr=""/>
          <p:cNvPicPr/>
          <p:nvPr/>
        </p:nvPicPr>
        <p:blipFill>
          <a:blip r:embed="rId5"/>
          <a:stretch/>
        </p:blipFill>
        <p:spPr>
          <a:xfrm>
            <a:off x="8532360" y="4701600"/>
            <a:ext cx="577440" cy="424080"/>
          </a:xfrm>
          <a:prstGeom prst="rect">
            <a:avLst/>
          </a:prstGeom>
          <a:ln>
            <a:noFill/>
          </a:ln>
        </p:spPr>
      </p:pic>
      <p:sp>
        <p:nvSpPr>
          <p:cNvPr id="273"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274" name="Line 3"/>
          <p:cNvSpPr/>
          <p:nvPr/>
        </p:nvSpPr>
        <p:spPr>
          <a:xfrm>
            <a:off x="457200" y="1926000"/>
            <a:ext cx="3996000" cy="360"/>
          </a:xfrm>
          <a:prstGeom prst="line">
            <a:avLst/>
          </a:prstGeom>
          <a:ln w="28440">
            <a:solidFill>
              <a:srgbClr val="e3e3e3"/>
            </a:solidFill>
            <a:round/>
          </a:ln>
        </p:spPr>
        <p:style>
          <a:lnRef idx="0"/>
          <a:fillRef idx="0"/>
          <a:effectRef idx="0"/>
          <a:fontRef idx="minor"/>
        </p:style>
      </p:sp>
      <p:sp>
        <p:nvSpPr>
          <p:cNvPr id="275" name="CustomShape 4"/>
          <p:cNvSpPr/>
          <p:nvPr/>
        </p:nvSpPr>
        <p:spPr>
          <a:xfrm rot="10800000">
            <a:off x="2994840" y="2206440"/>
            <a:ext cx="359280" cy="157680"/>
          </a:xfrm>
          <a:prstGeom prst="triangle">
            <a:avLst>
              <a:gd name="adj" fmla="val 50000"/>
            </a:avLst>
          </a:prstGeom>
          <a:solidFill>
            <a:srgbClr val="d6d6d6"/>
          </a:solidFill>
          <a:ln w="22320">
            <a:solidFill>
              <a:srgbClr val="ffffff"/>
            </a:solidFill>
            <a:round/>
          </a:ln>
        </p:spPr>
        <p:style>
          <a:lnRef idx="0"/>
          <a:fillRef idx="0"/>
          <a:effectRef idx="0"/>
          <a:fontRef idx="minor"/>
        </p:style>
      </p:sp>
      <p:sp>
        <p:nvSpPr>
          <p:cNvPr id="276" name="Line 5"/>
          <p:cNvSpPr/>
          <p:nvPr/>
        </p:nvSpPr>
        <p:spPr>
          <a:xfrm>
            <a:off x="4669200" y="1926000"/>
            <a:ext cx="3996000" cy="360"/>
          </a:xfrm>
          <a:prstGeom prst="line">
            <a:avLst/>
          </a:prstGeom>
          <a:ln w="28440">
            <a:solidFill>
              <a:srgbClr val="e3e3e3"/>
            </a:solidFill>
            <a:round/>
          </a:ln>
        </p:spPr>
        <p:style>
          <a:lnRef idx="0"/>
          <a:fillRef idx="0"/>
          <a:effectRef idx="0"/>
          <a:fontRef idx="minor"/>
        </p:style>
      </p:sp>
      <p:sp>
        <p:nvSpPr>
          <p:cNvPr id="277" name="CustomShape 6"/>
          <p:cNvSpPr/>
          <p:nvPr/>
        </p:nvSpPr>
        <p:spPr>
          <a:xfrm rot="10800000">
            <a:off x="7206840" y="2206440"/>
            <a:ext cx="359280" cy="157680"/>
          </a:xfrm>
          <a:prstGeom prst="triangle">
            <a:avLst>
              <a:gd name="adj" fmla="val 50000"/>
            </a:avLst>
          </a:prstGeom>
          <a:solidFill>
            <a:srgbClr val="d6d6d6"/>
          </a:solidFill>
          <a:ln w="22320">
            <a:solidFill>
              <a:srgbClr val="ffffff"/>
            </a:solidFill>
            <a:round/>
          </a:ln>
        </p:spPr>
        <p:style>
          <a:lnRef idx="0"/>
          <a:fillRef idx="0"/>
          <a:effectRef idx="0"/>
          <a:fontRef idx="minor"/>
        </p:style>
      </p:sp>
      <p:sp>
        <p:nvSpPr>
          <p:cNvPr id="278" name="PlaceHolder 7"/>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79" name="PlaceHolder 8"/>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4" name="Bild 14" descr=""/>
          <p:cNvPicPr/>
          <p:nvPr/>
        </p:nvPicPr>
        <p:blipFill>
          <a:blip r:embed="rId2"/>
          <a:stretch/>
        </p:blipFill>
        <p:spPr>
          <a:xfrm>
            <a:off x="0" y="0"/>
            <a:ext cx="9143280" cy="1816560"/>
          </a:xfrm>
          <a:prstGeom prst="rect">
            <a:avLst/>
          </a:prstGeom>
          <a:ln>
            <a:noFill/>
          </a:ln>
        </p:spPr>
      </p:pic>
      <p:pic>
        <p:nvPicPr>
          <p:cNvPr id="315" name="Bild 17" descr=""/>
          <p:cNvPicPr/>
          <p:nvPr/>
        </p:nvPicPr>
        <p:blipFill>
          <a:blip r:embed="rId3"/>
          <a:stretch/>
        </p:blipFill>
        <p:spPr>
          <a:xfrm>
            <a:off x="8542080" y="57240"/>
            <a:ext cx="484200" cy="497520"/>
          </a:xfrm>
          <a:prstGeom prst="rect">
            <a:avLst/>
          </a:prstGeom>
          <a:ln>
            <a:noFill/>
          </a:ln>
        </p:spPr>
      </p:pic>
      <p:pic>
        <p:nvPicPr>
          <p:cNvPr id="316" name="Picture 16" descr=""/>
          <p:cNvPicPr/>
          <p:nvPr/>
        </p:nvPicPr>
        <p:blipFill>
          <a:blip r:embed="rId4"/>
          <a:stretch/>
        </p:blipFill>
        <p:spPr>
          <a:xfrm>
            <a:off x="395640" y="303120"/>
            <a:ext cx="719280" cy="251640"/>
          </a:xfrm>
          <a:prstGeom prst="rect">
            <a:avLst/>
          </a:prstGeom>
          <a:ln w="9360">
            <a:noFill/>
          </a:ln>
        </p:spPr>
      </p:pic>
      <p:sp>
        <p:nvSpPr>
          <p:cNvPr id="317"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318" name="Bild 20" descr=""/>
          <p:cNvPicPr/>
          <p:nvPr/>
        </p:nvPicPr>
        <p:blipFill>
          <a:blip r:embed="rId5"/>
          <a:stretch/>
        </p:blipFill>
        <p:spPr>
          <a:xfrm>
            <a:off x="8532360" y="4701600"/>
            <a:ext cx="577440" cy="424080"/>
          </a:xfrm>
          <a:prstGeom prst="rect">
            <a:avLst/>
          </a:prstGeom>
          <a:ln>
            <a:noFill/>
          </a:ln>
        </p:spPr>
      </p:pic>
      <p:sp>
        <p:nvSpPr>
          <p:cNvPr id="319"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320"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21"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6" name="Bild 14" descr=""/>
          <p:cNvPicPr/>
          <p:nvPr/>
        </p:nvPicPr>
        <p:blipFill>
          <a:blip r:embed="rId2"/>
          <a:stretch/>
        </p:blipFill>
        <p:spPr>
          <a:xfrm>
            <a:off x="0" y="0"/>
            <a:ext cx="9143280" cy="1816560"/>
          </a:xfrm>
          <a:prstGeom prst="rect">
            <a:avLst/>
          </a:prstGeom>
          <a:ln>
            <a:noFill/>
          </a:ln>
        </p:spPr>
      </p:pic>
      <p:pic>
        <p:nvPicPr>
          <p:cNvPr id="357" name="Bild 17" descr=""/>
          <p:cNvPicPr/>
          <p:nvPr/>
        </p:nvPicPr>
        <p:blipFill>
          <a:blip r:embed="rId3"/>
          <a:stretch/>
        </p:blipFill>
        <p:spPr>
          <a:xfrm>
            <a:off x="8542080" y="57240"/>
            <a:ext cx="484200" cy="497520"/>
          </a:xfrm>
          <a:prstGeom prst="rect">
            <a:avLst/>
          </a:prstGeom>
          <a:ln>
            <a:noFill/>
          </a:ln>
        </p:spPr>
      </p:pic>
      <p:pic>
        <p:nvPicPr>
          <p:cNvPr id="358" name="Picture 16" descr=""/>
          <p:cNvPicPr/>
          <p:nvPr/>
        </p:nvPicPr>
        <p:blipFill>
          <a:blip r:embed="rId4"/>
          <a:stretch/>
        </p:blipFill>
        <p:spPr>
          <a:xfrm>
            <a:off x="395640" y="303120"/>
            <a:ext cx="719280" cy="251640"/>
          </a:xfrm>
          <a:prstGeom prst="rect">
            <a:avLst/>
          </a:prstGeom>
          <a:ln w="9360">
            <a:noFill/>
          </a:ln>
        </p:spPr>
      </p:pic>
      <p:sp>
        <p:nvSpPr>
          <p:cNvPr id="359" name="Line 1"/>
          <p:cNvSpPr/>
          <p:nvPr/>
        </p:nvSpPr>
        <p:spPr>
          <a:xfrm>
            <a:off x="251280" y="627480"/>
            <a:ext cx="8569080" cy="360"/>
          </a:xfrm>
          <a:prstGeom prst="line">
            <a:avLst/>
          </a:prstGeom>
          <a:ln w="6480">
            <a:solidFill>
              <a:srgbClr val="bfbfbf"/>
            </a:solidFill>
            <a:round/>
          </a:ln>
        </p:spPr>
        <p:style>
          <a:lnRef idx="0"/>
          <a:fillRef idx="0"/>
          <a:effectRef idx="0"/>
          <a:fontRef idx="minor"/>
        </p:style>
      </p:sp>
      <p:pic>
        <p:nvPicPr>
          <p:cNvPr id="360" name="Bild 20" descr=""/>
          <p:cNvPicPr/>
          <p:nvPr/>
        </p:nvPicPr>
        <p:blipFill>
          <a:blip r:embed="rId5"/>
          <a:stretch/>
        </p:blipFill>
        <p:spPr>
          <a:xfrm>
            <a:off x="8532360" y="4701600"/>
            <a:ext cx="577440" cy="424080"/>
          </a:xfrm>
          <a:prstGeom prst="rect">
            <a:avLst/>
          </a:prstGeom>
          <a:ln>
            <a:noFill/>
          </a:ln>
        </p:spPr>
      </p:pic>
      <p:sp>
        <p:nvSpPr>
          <p:cNvPr id="361" name="CustomShape 2"/>
          <p:cNvSpPr/>
          <p:nvPr/>
        </p:nvSpPr>
        <p:spPr>
          <a:xfrm>
            <a:off x="152640" y="481212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ea typeface="DejaVu Sans"/>
              </a:rPr>
              <a:t>© 2018 andrena objects ag  </a:t>
            </a:r>
            <a:endParaRPr b="0" lang="en-US" sz="1800" spc="-1" strike="noStrike">
              <a:solidFill>
                <a:srgbClr val="000000"/>
              </a:solidFill>
              <a:uFill>
                <a:solidFill>
                  <a:srgbClr val="ffffff"/>
                </a:solidFill>
              </a:uFill>
              <a:latin typeface="Arial"/>
            </a:endParaRPr>
          </a:p>
        </p:txBody>
      </p:sp>
      <p:sp>
        <p:nvSpPr>
          <p:cNvPr id="362" name="PlaceHolder 3"/>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63" name="PlaceHolder 4"/>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hyperlink" Target="https://junit.org/junit4/javadoc/4.12/org/junit/rules/TemporaryFolder.html" TargetMode="External"/><Relationship Id="rId2" Type="http://schemas.openxmlformats.org/officeDocument/2006/relationships/hyperlink" Target="https://github.com/junit-pioneer/junit-pioneer/issues/39" TargetMode="External"/><Relationship Id="rId3"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8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16.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0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2.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9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CustomShape 1"/>
          <p:cNvSpPr/>
          <p:nvPr/>
        </p:nvSpPr>
        <p:spPr>
          <a:xfrm>
            <a:off x="457200" y="3382560"/>
            <a:ext cx="4209480" cy="450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bababa"/>
                </a:solidFill>
                <a:uFill>
                  <a:solidFill>
                    <a:srgbClr val="ffffff"/>
                  </a:solidFill>
                </a:uFill>
                <a:latin typeface="Calibri"/>
              </a:rPr>
              <a:t>andrena objects ag</a:t>
            </a:r>
            <a:endParaRPr b="0" lang="en-US" sz="1800" spc="-1" strike="noStrike">
              <a:solidFill>
                <a:srgbClr val="000000"/>
              </a:solidFill>
              <a:uFill>
                <a:solidFill>
                  <a:srgbClr val="ffffff"/>
                </a:solidFill>
              </a:uFill>
              <a:latin typeface="Arial"/>
            </a:endParaRPr>
          </a:p>
        </p:txBody>
      </p:sp>
      <p:sp>
        <p:nvSpPr>
          <p:cNvPr id="655" name="CustomShape 2"/>
          <p:cNvSpPr/>
          <p:nvPr/>
        </p:nvSpPr>
        <p:spPr>
          <a:xfrm>
            <a:off x="457200" y="1332000"/>
            <a:ext cx="6335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800" spc="-1" strike="noStrike">
                <a:solidFill>
                  <a:srgbClr val="ffffff"/>
                </a:solidFill>
                <a:uFill>
                  <a:solidFill>
                    <a:srgbClr val="ffffff"/>
                  </a:solidFill>
                </a:uFill>
                <a:latin typeface="Calibri"/>
              </a:rPr>
              <a:t>JUnit 5</a:t>
            </a:r>
            <a:endParaRPr b="0" lang="en-US" sz="1800" spc="-1" strike="noStrike">
              <a:solidFill>
                <a:srgbClr val="000000"/>
              </a:solidFill>
              <a:uFill>
                <a:solidFill>
                  <a:srgbClr val="ffffff"/>
                </a:solidFill>
              </a:uFill>
              <a:latin typeface="Arial"/>
            </a:endParaRPr>
          </a:p>
        </p:txBody>
      </p:sp>
      <p:sp>
        <p:nvSpPr>
          <p:cNvPr id="656" name="CustomShape 3"/>
          <p:cNvSpPr/>
          <p:nvPr/>
        </p:nvSpPr>
        <p:spPr>
          <a:xfrm>
            <a:off x="457200" y="1836000"/>
            <a:ext cx="6032880" cy="5216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000" spc="-1" strike="noStrike">
                <a:solidFill>
                  <a:srgbClr val="ffffff"/>
                </a:solidFill>
                <a:uFill>
                  <a:solidFill>
                    <a:srgbClr val="ffffff"/>
                  </a:solidFill>
                </a:uFill>
                <a:latin typeface="Calibri"/>
              </a:rPr>
              <a:t>Das will ich jetzt auch benutzen!</a:t>
            </a:r>
            <a:endParaRPr b="0" lang="en-US" sz="1800" spc="-1" strike="noStrike">
              <a:solidFill>
                <a:srgbClr val="000000"/>
              </a:solidFill>
              <a:uFill>
                <a:solidFill>
                  <a:srgbClr val="ffffff"/>
                </a:solidFill>
              </a:uFill>
              <a:latin typeface="Arial"/>
            </a:endParaRPr>
          </a:p>
        </p:txBody>
      </p:sp>
      <p:sp>
        <p:nvSpPr>
          <p:cNvPr id="657" name="CustomShape 4"/>
          <p:cNvSpPr/>
          <p:nvPr/>
        </p:nvSpPr>
        <p:spPr>
          <a:xfrm>
            <a:off x="457200" y="3975120"/>
            <a:ext cx="4209480" cy="8042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bababa"/>
                </a:solidFill>
                <a:uFill>
                  <a:solidFill>
                    <a:srgbClr val="ffffff"/>
                  </a:solidFill>
                </a:uFill>
                <a:latin typeface="Calibri"/>
              </a:rPr>
              <a:t>22. Juni 2018</a:t>
            </a:r>
            <a:endParaRPr b="0" lang="en-US" sz="1800" spc="-1" strike="noStrike">
              <a:solidFill>
                <a:srgbClr val="000000"/>
              </a:solidFill>
              <a:uFill>
                <a:solidFill>
                  <a:srgbClr val="ffffff"/>
                </a:solidFill>
              </a:uFill>
              <a:latin typeface="Arial"/>
            </a:endParaRPr>
          </a:p>
          <a:p>
            <a:pPr>
              <a:lnSpc>
                <a:spcPct val="100000"/>
              </a:lnSpc>
            </a:pPr>
            <a:r>
              <a:rPr b="0" lang="en-US" sz="1400" spc="-1" strike="noStrike">
                <a:solidFill>
                  <a:srgbClr val="bababa"/>
                </a:solidFill>
                <a:uFill>
                  <a:solidFill>
                    <a:srgbClr val="ffffff"/>
                  </a:solidFill>
                </a:uFill>
                <a:latin typeface="Calibri"/>
              </a:rPr>
              <a:t>Entwicklertag Karlsruhe</a:t>
            </a:r>
            <a:endParaRPr b="0" lang="en-US" sz="1800" spc="-1" strike="noStrike">
              <a:solidFill>
                <a:srgbClr val="000000"/>
              </a:solidFill>
              <a:uFill>
                <a:solidFill>
                  <a:srgbClr val="ffffff"/>
                </a:solidFill>
              </a:uFill>
              <a:latin typeface="Arial"/>
            </a:endParaRPr>
          </a:p>
        </p:txBody>
      </p:sp>
      <p:sp>
        <p:nvSpPr>
          <p:cNvPr id="658" name="CustomShape 5"/>
          <p:cNvSpPr/>
          <p:nvPr/>
        </p:nvSpPr>
        <p:spPr>
          <a:xfrm>
            <a:off x="6031080" y="3382920"/>
            <a:ext cx="2851200" cy="52956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bababa"/>
                </a:solidFill>
                <a:uFill>
                  <a:solidFill>
                    <a:srgbClr val="ffffff"/>
                  </a:solidFill>
                </a:uFill>
                <a:latin typeface="Calibri"/>
              </a:rPr>
              <a:t>Claudia Fuhrmann</a:t>
            </a:r>
            <a:endParaRPr b="0" lang="en-US" sz="1800" spc="-1" strike="noStrike">
              <a:solidFill>
                <a:srgbClr val="000000"/>
              </a:solidFill>
              <a:uFill>
                <a:solidFill>
                  <a:srgbClr val="ffffff"/>
                </a:solidFill>
              </a:uFill>
              <a:latin typeface="Arial"/>
            </a:endParaRPr>
          </a:p>
        </p:txBody>
      </p:sp>
      <p:sp>
        <p:nvSpPr>
          <p:cNvPr id="659" name="CustomShape 6"/>
          <p:cNvSpPr/>
          <p:nvPr/>
        </p:nvSpPr>
        <p:spPr>
          <a:xfrm>
            <a:off x="6030000" y="4186080"/>
            <a:ext cx="2852280" cy="5486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bababa"/>
                </a:solidFill>
                <a:uFill>
                  <a:solidFill>
                    <a:srgbClr val="ffffff"/>
                  </a:solidFill>
                </a:uFill>
                <a:latin typeface="Calibri"/>
              </a:rPr>
              <a:t>Felix Schlosser</a:t>
            </a:r>
            <a:endParaRPr b="0" lang="en-US" sz="1800" spc="-1" strike="noStrike">
              <a:solidFill>
                <a:srgbClr val="000000"/>
              </a:solidFill>
              <a:uFill>
                <a:solidFill>
                  <a:srgbClr val="ffffff"/>
                </a:solidFill>
              </a:uFill>
              <a:latin typeface="Arial"/>
            </a:endParaRPr>
          </a:p>
        </p:txBody>
      </p:sp>
      <p:sp>
        <p:nvSpPr>
          <p:cNvPr id="660" name="CustomShape 7"/>
          <p:cNvSpPr/>
          <p:nvPr/>
        </p:nvSpPr>
        <p:spPr>
          <a:xfrm>
            <a:off x="6031080" y="3833640"/>
            <a:ext cx="2549160" cy="4201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bababa"/>
                </a:solidFill>
                <a:uFill>
                  <a:solidFill>
                    <a:srgbClr val="ffffff"/>
                  </a:solidFill>
                </a:uFill>
                <a:latin typeface="Calibri"/>
              </a:rPr>
              <a:t>Dirk Tröndle</a:t>
            </a:r>
            <a:endParaRPr b="0" lang="en-US" sz="1800" spc="-1" strike="noStrike">
              <a:solidFill>
                <a:srgbClr val="000000"/>
              </a:solidFill>
              <a:uFill>
                <a:solidFill>
                  <a:srgbClr val="ffffff"/>
                </a:solidFill>
              </a:uFill>
              <a:latin typeface="Arial"/>
            </a:endParaRPr>
          </a:p>
        </p:txBody>
      </p:sp>
      <p:sp>
        <p:nvSpPr>
          <p:cNvPr id="661" name="CustomShape 8"/>
          <p:cNvSpPr/>
          <p:nvPr/>
        </p:nvSpPr>
        <p:spPr>
          <a:xfrm>
            <a:off x="6031080" y="4705200"/>
            <a:ext cx="2549160" cy="3294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800" spc="-1" strike="noStrike">
                <a:solidFill>
                  <a:srgbClr val="bababa"/>
                </a:solidFill>
                <a:uFill>
                  <a:solidFill>
                    <a:srgbClr val="ffffff"/>
                  </a:solidFill>
                </a:uFill>
                <a:latin typeface="Calibri"/>
              </a:rPr>
              <a:t>Johannes Göring</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Junit5 Extension Interfaces</a:t>
            </a:r>
            <a:endParaRPr b="0" lang="en-US" sz="1800" spc="-1" strike="noStrike">
              <a:solidFill>
                <a:srgbClr val="000000"/>
              </a:solidFill>
              <a:uFill>
                <a:solidFill>
                  <a:srgbClr val="ffffff"/>
                </a:solidFill>
              </a:uFill>
              <a:latin typeface="Arial"/>
            </a:endParaRPr>
          </a:p>
        </p:txBody>
      </p:sp>
      <p:sp>
        <p:nvSpPr>
          <p:cNvPr id="708" name="CustomShape 2"/>
          <p:cNvSpPr/>
          <p:nvPr/>
        </p:nvSpPr>
        <p:spPr>
          <a:xfrm>
            <a:off x="457200" y="1483200"/>
            <a:ext cx="8207280" cy="3239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gn="ctr">
              <a:lnSpc>
                <a:spcPct val="100000"/>
              </a:lnSpc>
              <a:buClr>
                <a:srgbClr val="51a025"/>
              </a:buClr>
              <a:buFont typeface="Arial"/>
              <a:buChar char="•"/>
            </a:pPr>
            <a:r>
              <a:rPr b="0" lang="en-US" sz="1800" spc="-1" strike="noStrike">
                <a:solidFill>
                  <a:srgbClr val="292929"/>
                </a:solidFill>
                <a:uFill>
                  <a:solidFill>
                    <a:srgbClr val="ffffff"/>
                  </a:solidFill>
                </a:uFill>
                <a:latin typeface="Calibri"/>
              </a:rPr>
              <a:t>Für weitere Informationen siehe </a:t>
            </a:r>
            <a:endParaRPr b="0" lang="en-US" sz="1800" spc="-1" strike="noStrike">
              <a:solidFill>
                <a:srgbClr val="000000"/>
              </a:solidFill>
              <a:uFill>
                <a:solidFill>
                  <a:srgbClr val="ffffff"/>
                </a:solidFill>
              </a:uFill>
              <a:latin typeface="Arial"/>
            </a:endParaRPr>
          </a:p>
          <a:p>
            <a:pPr marL="285840" indent="-285120" algn="ctr">
              <a:lnSpc>
                <a:spcPct val="100000"/>
              </a:lnSpc>
              <a:buClr>
                <a:srgbClr val="51a025"/>
              </a:buClr>
              <a:buFont typeface="Arial"/>
              <a:buChar char="•"/>
            </a:pPr>
            <a:r>
              <a:rPr b="0" lang="en-US" sz="1800" spc="-1" strike="noStrike">
                <a:solidFill>
                  <a:srgbClr val="292929"/>
                </a:solidFill>
                <a:uFill>
                  <a:solidFill>
                    <a:srgbClr val="ffffff"/>
                  </a:solidFill>
                </a:uFill>
                <a:latin typeface="Calibri"/>
              </a:rPr>
              <a:t>https://junit.org/junit5/docs/current/user-guide/#extensions-execution-order</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709" name="CustomShape 3"/>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0B8C5ABC-D6EF-4246-B89F-1B9A7054467E}"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10"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graphicFrame>
        <p:nvGraphicFramePr>
          <p:cNvPr id="711" name="Table 5"/>
          <p:cNvGraphicFramePr/>
          <p:nvPr/>
        </p:nvGraphicFramePr>
        <p:xfrm>
          <a:off x="630000" y="1395000"/>
          <a:ext cx="7726680" cy="2630880"/>
        </p:xfrm>
        <a:graphic>
          <a:graphicData uri="http://schemas.openxmlformats.org/drawingml/2006/table">
            <a:tbl>
              <a:tblPr/>
              <a:tblGrid>
                <a:gridCol w="2339640"/>
                <a:gridCol w="5387400"/>
              </a:tblGrid>
              <a:tr h="349920">
                <a:tc>
                  <a:txBody>
                    <a:bodyPr lIns="90000" rIns="90000" tIns="46800" bIns="46800"/>
                    <a:p>
                      <a:r>
                        <a:rPr b="0" lang="en-US" sz="1800" spc="-1" strike="noStrike">
                          <a:solidFill>
                            <a:srgbClr val="000000"/>
                          </a:solidFill>
                          <a:uFill>
                            <a:solidFill>
                              <a:srgbClr val="ffffff"/>
                            </a:solidFill>
                          </a:uFill>
                          <a:latin typeface="Arial"/>
                        </a:rPr>
                        <a:t>Interface</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solidFill>
                      <a:srgbClr val="b3b3b3"/>
                    </a:solidFill>
                  </a:tcPr>
                </a:tc>
                <a:tc>
                  <a:txBody>
                    <a:bodyPr lIns="90000" rIns="90000" tIns="46800" bIns="46800"/>
                    <a:p>
                      <a:r>
                        <a:rPr b="0" lang="en-US" sz="1800" spc="-1" strike="noStrike">
                          <a:solidFill>
                            <a:srgbClr val="000000"/>
                          </a:solidFill>
                          <a:uFill>
                            <a:solidFill>
                              <a:srgbClr val="ffffff"/>
                            </a:solidFill>
                          </a:uFill>
                          <a:latin typeface="Arial"/>
                        </a:rPr>
                        <a:t>Beschreibung</a:t>
                      </a:r>
                      <a:endParaRPr b="0" lang="en-US"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solidFill>
                      <a:srgbClr val="b3b3b3"/>
                    </a:solidFill>
                  </a:tcPr>
                </a:tc>
              </a:tr>
              <a:tr h="545400">
                <a:tc>
                  <a:txBody>
                    <a:bodyPr lIns="90000" rIns="90000" tIns="46800" bIns="46800"/>
                    <a:p>
                      <a:r>
                        <a:rPr b="0" lang="en-US" sz="1600" spc="-1" strike="noStrike">
                          <a:solidFill>
                            <a:srgbClr val="000000"/>
                          </a:solidFill>
                          <a:uFill>
                            <a:solidFill>
                              <a:srgbClr val="ffffff"/>
                            </a:solidFill>
                          </a:uFill>
                          <a:latin typeface="Arial"/>
                        </a:rPr>
                        <a:t>(Before|After)(All|Each) Callback</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600" spc="-1" strike="noStrike">
                          <a:solidFill>
                            <a:srgbClr val="000000"/>
                          </a:solidFill>
                          <a:uFill>
                            <a:solidFill>
                              <a:srgbClr val="ffffff"/>
                            </a:solidFill>
                          </a:uFill>
                          <a:latin typeface="Arial"/>
                        </a:rPr>
                        <a:t>API um zusätzliches Verhalten (vor|nach) (allen|jeder) test Methode(n) einzufügen.</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19680">
                <a:tc>
                  <a:txBody>
                    <a:bodyPr lIns="90000" rIns="90000" tIns="46800" bIns="46800"/>
                    <a:p>
                      <a:r>
                        <a:rPr b="0" lang="en-US" sz="1600" spc="-1" strike="noStrike">
                          <a:solidFill>
                            <a:srgbClr val="000000"/>
                          </a:solidFill>
                          <a:uFill>
                            <a:solidFill>
                              <a:srgbClr val="ffffff"/>
                            </a:solidFill>
                          </a:uFill>
                          <a:latin typeface="Arial"/>
                        </a:rPr>
                        <a:t>ExecutionCondition</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600" spc="-1" strike="noStrike">
                          <a:solidFill>
                            <a:srgbClr val="000000"/>
                          </a:solidFill>
                          <a:uFill>
                            <a:solidFill>
                              <a:srgbClr val="ffffff"/>
                            </a:solidFill>
                          </a:uFill>
                          <a:latin typeface="Arial"/>
                        </a:rPr>
                        <a:t>API um Tests konditional zu deaktivieren.</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19680">
                <a:tc>
                  <a:txBody>
                    <a:bodyPr lIns="90000" rIns="90000" tIns="46800" bIns="46800"/>
                    <a:p>
                      <a:r>
                        <a:rPr b="0" lang="en-US" sz="1600" spc="-1" strike="noStrike">
                          <a:solidFill>
                            <a:srgbClr val="000000"/>
                          </a:solidFill>
                          <a:uFill>
                            <a:solidFill>
                              <a:srgbClr val="ffffff"/>
                            </a:solidFill>
                          </a:uFill>
                          <a:latin typeface="Arial"/>
                        </a:rPr>
                        <a:t>ParameterResolver</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600" spc="-1" strike="noStrike">
                          <a:solidFill>
                            <a:srgbClr val="000000"/>
                          </a:solidFill>
                          <a:uFill>
                            <a:solidFill>
                              <a:srgbClr val="ffffff"/>
                            </a:solidFill>
                          </a:uFill>
                          <a:latin typeface="Arial"/>
                        </a:rPr>
                        <a:t>API um zur Laufzeit Parameter zu befüllen.</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545400">
                <a:tc>
                  <a:txBody>
                    <a:bodyPr lIns="90000" rIns="90000" tIns="46800" bIns="46800"/>
                    <a:p>
                      <a:r>
                        <a:rPr b="0" lang="en-US" sz="1600" spc="-1" strike="noStrike">
                          <a:solidFill>
                            <a:srgbClr val="000000"/>
                          </a:solidFill>
                          <a:uFill>
                            <a:solidFill>
                              <a:srgbClr val="ffffff"/>
                            </a:solidFill>
                          </a:uFill>
                          <a:latin typeface="Arial"/>
                        </a:rPr>
                        <a:t>TestExecutionExceptionHandler</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600" spc="-1" strike="noStrike">
                          <a:solidFill>
                            <a:srgbClr val="000000"/>
                          </a:solidFill>
                          <a:uFill>
                            <a:solidFill>
                              <a:srgbClr val="ffffff"/>
                            </a:solidFill>
                          </a:uFill>
                          <a:latin typeface="Arial"/>
                        </a:rPr>
                        <a:t>API um Exceptions im Testlauf behandeln zu können.</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545400">
                <a:tc>
                  <a:txBody>
                    <a:bodyPr lIns="90000" rIns="90000" tIns="46800" bIns="46800"/>
                    <a:p>
                      <a:r>
                        <a:rPr b="0" lang="en-US" sz="1600" spc="-1" strike="noStrike">
                          <a:solidFill>
                            <a:srgbClr val="000000"/>
                          </a:solidFill>
                          <a:uFill>
                            <a:solidFill>
                              <a:srgbClr val="ffffff"/>
                            </a:solidFill>
                          </a:uFill>
                          <a:latin typeface="Arial"/>
                        </a:rPr>
                        <a:t>ExtensionContext.Store.ClosableResource</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600" spc="-1" strike="noStrike">
                          <a:solidFill>
                            <a:srgbClr val="000000"/>
                          </a:solidFill>
                          <a:uFill>
                            <a:solidFill>
                              <a:srgbClr val="ffffff"/>
                            </a:solidFill>
                          </a:uFill>
                          <a:latin typeface="Arial"/>
                        </a:rPr>
                        <a:t>Führt die close() methode aus, sobald der zugehörige Store geschlossen wird.</a:t>
                      </a:r>
                      <a:endParaRPr b="0" lang="en-US" sz="16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13"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J</a:t>
            </a:r>
            <a:r>
              <a:rPr b="0" lang="en-US" sz="2400" spc="-1" strike="noStrike">
                <a:solidFill>
                  <a:srgbClr val="004c93"/>
                </a:solidFill>
                <a:uFill>
                  <a:solidFill>
                    <a:srgbClr val="ffffff"/>
                  </a:solidFill>
                </a:uFill>
                <a:latin typeface="Calibri"/>
              </a:rPr>
              <a:t>unit5 eine eigene Extension schreiben</a:t>
            </a:r>
            <a:endParaRPr b="0" lang="en-US" sz="1800" spc="-1" strike="noStrike">
              <a:solidFill>
                <a:srgbClr val="000000"/>
              </a:solidFill>
              <a:uFill>
                <a:solidFill>
                  <a:srgbClr val="ffffff"/>
                </a:solidFill>
              </a:uFill>
              <a:latin typeface="Arial"/>
            </a:endParaRPr>
          </a:p>
        </p:txBody>
      </p:sp>
      <p:sp>
        <p:nvSpPr>
          <p:cNvPr id="714" name="CustomShape 3"/>
          <p:cNvSpPr/>
          <p:nvPr/>
        </p:nvSpPr>
        <p:spPr>
          <a:xfrm>
            <a:off x="457200" y="1483200"/>
            <a:ext cx="4823280" cy="199152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Wingdings" charset="2"/>
              <a:buChar char=""/>
            </a:pPr>
            <a:r>
              <a:rPr b="1" lang="en-US" sz="1800" spc="-1" strike="noStrike">
                <a:solidFill>
                  <a:srgbClr val="292929"/>
                </a:solidFill>
                <a:uFill>
                  <a:solidFill>
                    <a:srgbClr val="ffffff"/>
                  </a:solidFill>
                </a:uFill>
                <a:latin typeface="Calibri"/>
              </a:rPr>
              <a:t>Aufgaben:</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Die Klasse CustomExtensionTest enthält keine Instanzierungen von Book mehr</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Es gibt eine neue Extension, die ParameterResolver implementiert, um den Testmethoden die benötigten Books als Parameter zu übergeben.</a:t>
            </a:r>
            <a:endParaRPr b="0" lang="en-US" sz="1800" spc="-1" strike="noStrike">
              <a:solidFill>
                <a:srgbClr val="000000"/>
              </a:solidFill>
              <a:uFill>
                <a:solidFill>
                  <a:srgbClr val="ffffff"/>
                </a:solidFill>
              </a:uFill>
              <a:latin typeface="Arial"/>
            </a:endParaRPr>
          </a:p>
        </p:txBody>
      </p:sp>
      <p:sp>
        <p:nvSpPr>
          <p:cNvPr id="715"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4506AA60-E833-4579-A43C-2BB7040D51FC}"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16" name="CustomShape 5"/>
          <p:cNvSpPr/>
          <p:nvPr/>
        </p:nvSpPr>
        <p:spPr>
          <a:xfrm>
            <a:off x="8047440" y="640800"/>
            <a:ext cx="751320" cy="373680"/>
          </a:xfrm>
          <a:prstGeom prst="rect">
            <a:avLst/>
          </a:prstGeom>
          <a:noFill/>
          <a:ln>
            <a:noFill/>
          </a:ln>
        </p:spPr>
        <p:style>
          <a:lnRef idx="0"/>
          <a:fillRef idx="0"/>
          <a:effectRef idx="0"/>
          <a:fontRef idx="minor"/>
        </p:style>
      </p:sp>
      <p:pic>
        <p:nvPicPr>
          <p:cNvPr id="717" name="Grafik 6" descr=""/>
          <p:cNvPicPr/>
          <p:nvPr/>
        </p:nvPicPr>
        <p:blipFill>
          <a:blip r:embed="rId1"/>
          <a:stretch/>
        </p:blipFill>
        <p:spPr>
          <a:xfrm>
            <a:off x="5399640" y="1483200"/>
            <a:ext cx="3398760" cy="3239280"/>
          </a:xfrm>
          <a:prstGeom prst="rect">
            <a:avLst/>
          </a:prstGeom>
          <a:ln>
            <a:noFill/>
          </a:ln>
        </p:spPr>
      </p:pic>
      <p:sp>
        <p:nvSpPr>
          <p:cNvPr id="718" name="CustomShape 6"/>
          <p:cNvSpPr/>
          <p:nvPr/>
        </p:nvSpPr>
        <p:spPr>
          <a:xfrm>
            <a:off x="388800" y="3474720"/>
            <a:ext cx="4823280" cy="199152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Wingdings" charset="2"/>
              <a:buChar char=""/>
            </a:pPr>
            <a:r>
              <a:rPr b="1" lang="en-US" sz="1800" spc="-1" strike="noStrike">
                <a:solidFill>
                  <a:srgbClr val="292929"/>
                </a:solidFill>
                <a:uFill>
                  <a:solidFill>
                    <a:srgbClr val="ffffff"/>
                  </a:solidFill>
                </a:uFill>
                <a:latin typeface="Calibri"/>
              </a:rPr>
              <a:t>Bonus:</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Man kann über eine Annotation im test direkt Books den Zustand RENT übergeben, um sich den Aufruf der ClassUnderTest zu sparen.</a:t>
            </a:r>
            <a:endParaRPr b="0" lang="en-US" sz="1800" spc="-1" strike="noStrike">
              <a:solidFill>
                <a:srgbClr val="000000"/>
              </a:solidFill>
              <a:uFill>
                <a:solidFill>
                  <a:srgbClr val="ffffff"/>
                </a:solidFill>
              </a:uFill>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20"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r>
              <a:rPr b="0" lang="en-US" sz="2400" spc="-1" strike="noStrike">
                <a:solidFill>
                  <a:srgbClr val="004c93"/>
                </a:solidFill>
                <a:uFill>
                  <a:solidFill>
                    <a:srgbClr val="ffffff"/>
                  </a:solidFill>
                </a:uFill>
                <a:latin typeface="Calibri"/>
              </a:rPr>
              <a:t>Temporary Folder Rule als extension</a:t>
            </a:r>
            <a:endParaRPr b="0" lang="en-US" sz="1800" spc="-1" strike="noStrike">
              <a:solidFill>
                <a:srgbClr val="000000"/>
              </a:solidFill>
              <a:uFill>
                <a:solidFill>
                  <a:srgbClr val="ffffff"/>
                </a:solidFill>
              </a:uFill>
              <a:latin typeface="Arial"/>
            </a:endParaRPr>
          </a:p>
        </p:txBody>
      </p:sp>
      <p:sp>
        <p:nvSpPr>
          <p:cNvPr id="721" name="CustomShape 3"/>
          <p:cNvSpPr/>
          <p:nvPr/>
        </p:nvSpPr>
        <p:spPr>
          <a:xfrm>
            <a:off x="457200" y="1692000"/>
            <a:ext cx="8207280" cy="3041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 </a:t>
            </a:r>
            <a:r>
              <a:rPr b="0" lang="en-US" sz="1800" spc="-1" strike="noStrike" u="sng">
                <a:solidFill>
                  <a:srgbClr val="0000ff"/>
                </a:solidFill>
                <a:uFill>
                  <a:solidFill>
                    <a:srgbClr val="ffffff"/>
                  </a:solidFill>
                </a:uFill>
                <a:latin typeface="Calibri"/>
                <a:hlinkClick r:id="rId1"/>
              </a:rPr>
              <a:t>TemporaryFolder Rule</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Neu: </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292929"/>
                </a:solidFill>
                <a:uFill>
                  <a:solidFill>
                    <a:srgbClr val="ffffff"/>
                  </a:solidFill>
                </a:uFill>
                <a:latin typeface="Calibri"/>
              </a:rPr>
              <a:t>Bald Teil von </a:t>
            </a:r>
            <a:r>
              <a:rPr b="0" lang="en-US" sz="1800" spc="-1" strike="noStrike" u="sng">
                <a:solidFill>
                  <a:srgbClr val="0000ff"/>
                </a:solidFill>
                <a:uFill>
                  <a:solidFill>
                    <a:srgbClr val="ffffff"/>
                  </a:solidFill>
                </a:uFill>
                <a:latin typeface="Calibri"/>
                <a:hlinkClick r:id="rId2"/>
              </a:rPr>
              <a:t>junit-pioneer</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292929"/>
                </a:solidFill>
                <a:uFill>
                  <a:solidFill>
                    <a:srgbClr val="ffffff"/>
                  </a:solidFill>
                </a:uFill>
                <a:latin typeface="Calibri"/>
              </a:rPr>
              <a:t>Als eigene extension</a:t>
            </a:r>
            <a:endParaRPr b="0" lang="en-US" sz="1800" spc="-1" strike="noStrike">
              <a:solidFill>
                <a:srgbClr val="000000"/>
              </a:solidFill>
              <a:uFill>
                <a:solidFill>
                  <a:srgbClr val="ffffff"/>
                </a:solidFill>
              </a:uFill>
              <a:latin typeface="Arial"/>
            </a:endParaRPr>
          </a:p>
        </p:txBody>
      </p:sp>
      <p:sp>
        <p:nvSpPr>
          <p:cNvPr id="722"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D92F73B3-91DF-49BE-B60D-B2DF51C62F9D}"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23" name="CustomShape 5"/>
          <p:cNvSpPr/>
          <p:nvPr/>
        </p:nvSpPr>
        <p:spPr>
          <a:xfrm>
            <a:off x="8047440" y="640800"/>
            <a:ext cx="751320" cy="373680"/>
          </a:xfrm>
          <a:prstGeom prst="rect">
            <a:avLst/>
          </a:prstGeom>
          <a:noFill/>
          <a:ln>
            <a:noFill/>
          </a:ln>
        </p:spPr>
        <p:style>
          <a:lnRef idx="0"/>
          <a:fillRef idx="0"/>
          <a:effectRef idx="0"/>
          <a:fontRef idx="minor"/>
        </p:style>
      </p:sp>
      <p:sp>
        <p:nvSpPr>
          <p:cNvPr id="724" name="CustomShape 6"/>
          <p:cNvSpPr/>
          <p:nvPr/>
        </p:nvSpPr>
        <p:spPr>
          <a:xfrm>
            <a:off x="4023360" y="1280160"/>
            <a:ext cx="4388760" cy="356580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public class MyTempFolderExtension implements ParameterResolver, AfterTestExecutionCallback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@Override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boolean supportsParameter(ParameterContext  parameterContext,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ExtensionContext extensionContext)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throws ParameterResolutionException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return True if Parameter is supported by this extension</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@Override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Object resolveParameter(ParameterContext parameterContext,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ExtensionContext extensionContext)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throws ParameterResolutionException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return Object to be filled into parameter</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@Override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afterTestExecution(ExtensionContext context) throws Exception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cleanup afterwards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457200" y="1893240"/>
            <a:ext cx="3995280" cy="258732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 TemporaryFolderJunit4Test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@Rule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TemporaryFolder temporaryFolder = new TemporaryFolder();</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@Test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File file = temporaryFolder.newFile("myFile.txt");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some more test code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726" name="CustomShape 2"/>
          <p:cNvSpPr/>
          <p:nvPr/>
        </p:nvSpPr>
        <p:spPr>
          <a:xfrm>
            <a:off x="4669200" y="1893240"/>
            <a:ext cx="3995280" cy="222156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 TemporaryFolderJunit5Test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@Test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@ExtendWith(TempDirectory.class)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test(@TempDir Path tempDirectory)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File file = new File(tempDirectory.toFile(), "myFile.txt");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some more test code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727" name="CustomShape 3"/>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Temporary Folder Rule als extension</a:t>
            </a:r>
            <a:endParaRPr b="0" lang="en-US" sz="1800" spc="-1" strike="noStrike">
              <a:solidFill>
                <a:srgbClr val="000000"/>
              </a:solidFill>
              <a:uFill>
                <a:solidFill>
                  <a:srgbClr val="ffffff"/>
                </a:solidFill>
              </a:uFill>
              <a:latin typeface="Arial"/>
            </a:endParaRPr>
          </a:p>
        </p:txBody>
      </p:sp>
      <p:sp>
        <p:nvSpPr>
          <p:cNvPr id="728"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F8A146B2-8292-4AC2-9C96-22BF7C8B6366}"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29" name="CustomShape 5"/>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30" name="CustomShape 6"/>
          <p:cNvSpPr/>
          <p:nvPr/>
        </p:nvSpPr>
        <p:spPr>
          <a:xfrm>
            <a:off x="457200" y="1250640"/>
            <a:ext cx="3994920" cy="443880"/>
          </a:xfrm>
          <a:prstGeom prst="rect">
            <a:avLst/>
          </a:prstGeom>
          <a:solidFill>
            <a:srgbClr val="dfdede"/>
          </a:solidFill>
          <a:ln>
            <a:noFill/>
          </a:ln>
        </p:spPr>
        <p:style>
          <a:lnRef idx="0"/>
          <a:fillRef idx="0"/>
          <a:effectRef idx="0"/>
          <a:fontRef idx="minor"/>
        </p:style>
        <p:txBody>
          <a:bodyPr lIns="90000" rIns="90000" tIns="45000" bIns="45000" anchor="ctr"/>
          <a:p>
            <a:pPr algn="ctr">
              <a:lnSpc>
                <a:spcPct val="100000"/>
              </a:lnSpc>
            </a:pPr>
            <a:r>
              <a:rPr b="0" lang="en-US" sz="1600" spc="-1" strike="noStrike">
                <a:solidFill>
                  <a:srgbClr val="292929"/>
                </a:solidFill>
                <a:uFill>
                  <a:solidFill>
                    <a:srgbClr val="ffffff"/>
                  </a:solidFill>
                </a:uFill>
                <a:latin typeface="Calibri"/>
              </a:rPr>
              <a:t>Alt</a:t>
            </a:r>
            <a:endParaRPr b="0" lang="en-US" sz="1800" spc="-1" strike="noStrike">
              <a:solidFill>
                <a:srgbClr val="000000"/>
              </a:solidFill>
              <a:uFill>
                <a:solidFill>
                  <a:srgbClr val="ffffff"/>
                </a:solidFill>
              </a:uFill>
              <a:latin typeface="Arial"/>
            </a:endParaRPr>
          </a:p>
        </p:txBody>
      </p:sp>
      <p:sp>
        <p:nvSpPr>
          <p:cNvPr id="731" name="CustomShape 7"/>
          <p:cNvSpPr/>
          <p:nvPr/>
        </p:nvSpPr>
        <p:spPr>
          <a:xfrm>
            <a:off x="4669200" y="1252440"/>
            <a:ext cx="3994920" cy="443880"/>
          </a:xfrm>
          <a:prstGeom prst="rect">
            <a:avLst/>
          </a:prstGeom>
          <a:solidFill>
            <a:srgbClr val="dfdede"/>
          </a:solidFill>
          <a:ln>
            <a:noFill/>
          </a:ln>
        </p:spPr>
        <p:style>
          <a:lnRef idx="0"/>
          <a:fillRef idx="0"/>
          <a:effectRef idx="0"/>
          <a:fontRef idx="minor"/>
        </p:style>
        <p:txBody>
          <a:bodyPr lIns="90000" rIns="90000" tIns="45000" bIns="45000" anchor="ctr"/>
          <a:p>
            <a:pPr algn="ctr">
              <a:lnSpc>
                <a:spcPct val="100000"/>
              </a:lnSpc>
            </a:pPr>
            <a:r>
              <a:rPr b="0" lang="en-US" sz="1600" spc="-1" strike="noStrike">
                <a:solidFill>
                  <a:srgbClr val="292929"/>
                </a:solidFill>
                <a:uFill>
                  <a:solidFill>
                    <a:srgbClr val="ffffff"/>
                  </a:solidFill>
                </a:uFill>
                <a:latin typeface="Calibri"/>
              </a:rPr>
              <a:t>Neu</a:t>
            </a:r>
            <a:endParaRPr b="0" lang="en-US" sz="1800" spc="-1" strike="noStrike">
              <a:solidFill>
                <a:srgbClr val="000000"/>
              </a:solidFill>
              <a:uFill>
                <a:solidFill>
                  <a:srgbClr val="ffffff"/>
                </a:solidFill>
              </a:uFill>
              <a:latin typeface="Arial"/>
            </a:endParaRPr>
          </a:p>
        </p:txBody>
      </p:sp>
      <p:sp>
        <p:nvSpPr>
          <p:cNvPr id="732" name="Line 8"/>
          <p:cNvSpPr/>
          <p:nvPr/>
        </p:nvSpPr>
        <p:spPr>
          <a:xfrm>
            <a:off x="4560840" y="1518480"/>
            <a:ext cx="11160" cy="2779200"/>
          </a:xfrm>
          <a:prstGeom prst="line">
            <a:avLst/>
          </a:prstGeom>
          <a:ln w="25560">
            <a:solidFill>
              <a:srgbClr val="004c93"/>
            </a:solidFill>
            <a:round/>
          </a:ln>
        </p:spPr>
        <p:style>
          <a:lnRef idx="0"/>
          <a:fillRef idx="0"/>
          <a:effectRef idx="0"/>
          <a:fontRef idx="minor"/>
        </p:style>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Ein Bsp für das Layout „Text ohne Sub Bild“</a:t>
            </a:r>
            <a:endParaRPr b="0" lang="en-US" sz="1800" spc="-1" strike="noStrike">
              <a:solidFill>
                <a:srgbClr val="000000"/>
              </a:solidFill>
              <a:uFill>
                <a:solidFill>
                  <a:srgbClr val="ffffff"/>
                </a:solidFill>
              </a:uFill>
              <a:latin typeface="Arial"/>
            </a:endParaRPr>
          </a:p>
        </p:txBody>
      </p:sp>
      <p:sp>
        <p:nvSpPr>
          <p:cNvPr id="734" name="CustomShape 2"/>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808769C2-67AD-4EAF-9B91-BD7FD675F5DB}"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pic>
        <p:nvPicPr>
          <p:cNvPr id="735" name="Grafik 5" descr=""/>
          <p:cNvPicPr/>
          <p:nvPr/>
        </p:nvPicPr>
        <p:blipFill>
          <a:blip r:embed="rId1"/>
          <a:stretch/>
        </p:blipFill>
        <p:spPr>
          <a:xfrm>
            <a:off x="3975480" y="1483200"/>
            <a:ext cx="4823280" cy="3239280"/>
          </a:xfrm>
          <a:prstGeom prst="rect">
            <a:avLst/>
          </a:prstGeom>
          <a:ln>
            <a:noFill/>
          </a:ln>
        </p:spPr>
      </p:pic>
      <p:sp>
        <p:nvSpPr>
          <p:cNvPr id="736" name="CustomShape 3"/>
          <p:cNvSpPr/>
          <p:nvPr/>
        </p:nvSpPr>
        <p:spPr>
          <a:xfrm>
            <a:off x="457200" y="1483200"/>
            <a:ext cx="4823280" cy="3239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292929"/>
                </a:solidFill>
                <a:uFill>
                  <a:solidFill>
                    <a:srgbClr val="ffffff"/>
                  </a:solidFill>
                </a:uFill>
                <a:latin typeface="Calibri"/>
              </a:rPr>
              <a:t>Hier ist Platz für den Text.</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Auch für Aufzählungen</a:t>
            </a:r>
            <a:endParaRPr b="0" lang="en-US" sz="1800" spc="-1" strike="noStrike">
              <a:solidFill>
                <a:srgbClr val="000000"/>
              </a:solidFill>
              <a:uFill>
                <a:solidFill>
                  <a:srgbClr val="ffffff"/>
                </a:solidFill>
              </a:uFill>
              <a:latin typeface="Arial"/>
            </a:endParaRPr>
          </a:p>
          <a:p>
            <a:pPr lvl="1" marL="742680" indent="-28476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und Unter-Aufzählungen</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Ab hier ist die Aufzählung zu Ende.</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Noch eine Zeile Text.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Noch eine Zeile Text.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Noch eine Zeile Text.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Noch eine Zeile Text.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Noch eine Zeile Text.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Die letzte Zeile Text.</a:t>
            </a:r>
            <a:endParaRPr b="0" lang="en-US" sz="1800" spc="-1" strike="noStrike">
              <a:solidFill>
                <a:srgbClr val="000000"/>
              </a:solidFill>
              <a:uFill>
                <a:solidFill>
                  <a:srgbClr val="ffffff"/>
                </a:solidFill>
              </a:uFill>
              <a:latin typeface="Arial"/>
            </a:endParaRPr>
          </a:p>
        </p:txBody>
      </p:sp>
      <p:sp>
        <p:nvSpPr>
          <p:cNvPr id="737"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Beispiel für ´“Text ohne Sub ohne Bild“</a:t>
            </a:r>
            <a:endParaRPr b="0" lang="en-US" sz="1800" spc="-1" strike="noStrike">
              <a:solidFill>
                <a:srgbClr val="000000"/>
              </a:solidFill>
              <a:uFill>
                <a:solidFill>
                  <a:srgbClr val="ffffff"/>
                </a:solidFill>
              </a:uFill>
              <a:latin typeface="Arial"/>
            </a:endParaRPr>
          </a:p>
        </p:txBody>
      </p:sp>
      <p:sp>
        <p:nvSpPr>
          <p:cNvPr id="739" name="CustomShape 2"/>
          <p:cNvSpPr/>
          <p:nvPr/>
        </p:nvSpPr>
        <p:spPr>
          <a:xfrm>
            <a:off x="457200" y="1483200"/>
            <a:ext cx="8207280" cy="3239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Und ich bin dann der Text, der hier erscheinen kann. Ich laufe über die ganze Folie, und wie immer, wenn das der Fall ist, gibt es kein Bild. Wenn man ein Bild möchte, bitte das Layout „Text ohne Sub Bild“ nehmen.</a:t>
            </a:r>
            <a:endParaRPr b="0" lang="en-US" sz="1800" spc="-1" strike="noStrike">
              <a:solidFill>
                <a:srgbClr val="000000"/>
              </a:solidFill>
              <a:uFill>
                <a:solidFill>
                  <a:srgbClr val="ffffff"/>
                </a:solidFill>
              </a:uFill>
              <a:latin typeface="Arial"/>
            </a:endParaRPr>
          </a:p>
        </p:txBody>
      </p:sp>
      <p:sp>
        <p:nvSpPr>
          <p:cNvPr id="740" name="CustomShape 3"/>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5C875441-4ADD-4811-A2B8-486F8E33E789}"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41"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43" name="CustomShape 2"/>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Beispiel für „Text mit Sub Bild“</a:t>
            </a:r>
            <a:endParaRPr b="0" lang="en-US" sz="1800" spc="-1" strike="noStrike">
              <a:solidFill>
                <a:srgbClr val="000000"/>
              </a:solidFill>
              <a:uFill>
                <a:solidFill>
                  <a:srgbClr val="ffffff"/>
                </a:solidFill>
              </a:uFill>
              <a:latin typeface="Arial"/>
            </a:endParaRPr>
          </a:p>
        </p:txBody>
      </p:sp>
      <p:sp>
        <p:nvSpPr>
          <p:cNvPr id="744" name="CustomShape 3"/>
          <p:cNvSpPr/>
          <p:nvPr/>
        </p:nvSpPr>
        <p:spPr>
          <a:xfrm>
            <a:off x="457200" y="1692000"/>
            <a:ext cx="4823280" cy="3041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Hier steht wie immer Text</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Gerne auch mit Aufzählungen</a:t>
            </a:r>
            <a:endParaRPr b="0" lang="en-US" sz="1800" spc="-1" strike="noStrike">
              <a:solidFill>
                <a:srgbClr val="000000"/>
              </a:solidFill>
              <a:uFill>
                <a:solidFill>
                  <a:srgbClr val="ffffff"/>
                </a:solidFill>
              </a:uFill>
              <a:latin typeface="Arial"/>
            </a:endParaRPr>
          </a:p>
        </p:txBody>
      </p:sp>
      <p:sp>
        <p:nvSpPr>
          <p:cNvPr id="745"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915FC9EE-8405-48A2-AA17-81C92FDE718D}"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46" name="CustomShape 5"/>
          <p:cNvSpPr/>
          <p:nvPr/>
        </p:nvSpPr>
        <p:spPr>
          <a:xfrm>
            <a:off x="457200" y="1251000"/>
            <a:ext cx="8207280" cy="355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4c93"/>
                </a:solidFill>
                <a:uFill>
                  <a:solidFill>
                    <a:srgbClr val="ffffff"/>
                  </a:solidFill>
                </a:uFill>
                <a:latin typeface="Calibri"/>
              </a:rPr>
              <a:t>Hat im Gegensatz zu „Text ohne Sub Bild“ diesen Subtitel</a:t>
            </a:r>
            <a:endParaRPr b="0" lang="en-US" sz="1800" spc="-1" strike="noStrike">
              <a:solidFill>
                <a:srgbClr val="000000"/>
              </a:solidFill>
              <a:uFill>
                <a:solidFill>
                  <a:srgbClr val="ffffff"/>
                </a:solidFill>
              </a:uFill>
              <a:latin typeface="Arial"/>
            </a:endParaRPr>
          </a:p>
        </p:txBody>
      </p:sp>
      <p:pic>
        <p:nvPicPr>
          <p:cNvPr id="747" name="Grafik 5" descr=""/>
          <p:cNvPicPr/>
          <p:nvPr/>
        </p:nvPicPr>
        <p:blipFill>
          <a:blip r:embed="rId1"/>
          <a:stretch/>
        </p:blipFill>
        <p:spPr>
          <a:xfrm>
            <a:off x="6005880" y="1803240"/>
            <a:ext cx="2799360" cy="281376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49" name="CustomShape 2"/>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Beispiel für „Text mit Sub ohne Bild“</a:t>
            </a:r>
            <a:endParaRPr b="0" lang="en-US" sz="1800" spc="-1" strike="noStrike">
              <a:solidFill>
                <a:srgbClr val="000000"/>
              </a:solidFill>
              <a:uFill>
                <a:solidFill>
                  <a:srgbClr val="ffffff"/>
                </a:solidFill>
              </a:uFill>
              <a:latin typeface="Arial"/>
            </a:endParaRPr>
          </a:p>
        </p:txBody>
      </p:sp>
      <p:sp>
        <p:nvSpPr>
          <p:cNvPr id="750" name="CustomShape 3"/>
          <p:cNvSpPr/>
          <p:nvPr/>
        </p:nvSpPr>
        <p:spPr>
          <a:xfrm>
            <a:off x="457200" y="1692000"/>
            <a:ext cx="8207280" cy="3041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292929"/>
                </a:solidFill>
                <a:uFill>
                  <a:solidFill>
                    <a:srgbClr val="ffffff"/>
                  </a:solidFill>
                </a:uFill>
                <a:latin typeface="Calibri"/>
              </a:rPr>
              <a:t>Hier ist jetzt über die ganze Folie hinweg Platz für Text. Wenn man ein Bild möchte, bitte das Layout „Titel subtitel Text Platz für Bild“ nehmen.</a:t>
            </a:r>
            <a:endParaRPr b="0" lang="en-US" sz="1800" spc="-1" strike="noStrike">
              <a:solidFill>
                <a:srgbClr val="000000"/>
              </a:solidFill>
              <a:uFill>
                <a:solidFill>
                  <a:srgbClr val="ffffff"/>
                </a:solidFill>
              </a:uFill>
              <a:latin typeface="Arial"/>
            </a:endParaRPr>
          </a:p>
        </p:txBody>
      </p:sp>
      <p:sp>
        <p:nvSpPr>
          <p:cNvPr id="751"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3753EEE5-9A49-435E-A942-D12EA5802DBF}"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52" name="CustomShape 5"/>
          <p:cNvSpPr/>
          <p:nvPr/>
        </p:nvSpPr>
        <p:spPr>
          <a:xfrm>
            <a:off x="457200" y="1251000"/>
            <a:ext cx="8207280" cy="355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4c93"/>
                </a:solidFill>
                <a:uFill>
                  <a:solidFill>
                    <a:srgbClr val="ffffff"/>
                  </a:solidFill>
                </a:uFill>
                <a:latin typeface="Calibri"/>
              </a:rPr>
              <a:t>Ich bin wie immer der Subtitel</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Beispiel für „Titel ohne Sub“ (hat auch sonst nix, alles frei)</a:t>
            </a:r>
            <a:endParaRPr b="0" lang="en-US" sz="1800" spc="-1" strike="noStrike">
              <a:solidFill>
                <a:srgbClr val="000000"/>
              </a:solidFill>
              <a:uFill>
                <a:solidFill>
                  <a:srgbClr val="ffffff"/>
                </a:solidFill>
              </a:uFill>
              <a:latin typeface="Arial"/>
            </a:endParaRPr>
          </a:p>
        </p:txBody>
      </p:sp>
      <p:sp>
        <p:nvSpPr>
          <p:cNvPr id="754" name="CustomShape 2"/>
          <p:cNvSpPr/>
          <p:nvPr/>
        </p:nvSpPr>
        <p:spPr>
          <a:xfrm>
            <a:off x="8626680" y="180360"/>
            <a:ext cx="350280" cy="155160"/>
          </a:xfrm>
          <a:prstGeom prst="rect">
            <a:avLst/>
          </a:prstGeom>
          <a:noFill/>
          <a:ln>
            <a:noFill/>
          </a:ln>
        </p:spPr>
        <p:style>
          <a:lnRef idx="0"/>
          <a:fillRef idx="0"/>
          <a:effectRef idx="0"/>
          <a:fontRef idx="minor"/>
        </p:style>
        <p:txBody>
          <a:bodyPr lIns="0" rIns="0" tIns="0" bIns="0"/>
          <a:p>
            <a:pPr algn="ctr">
              <a:lnSpc>
                <a:spcPct val="100000"/>
              </a:lnSpc>
            </a:pPr>
            <a:fld id="{8555B5D5-55D9-4268-94A8-D370D08C8B66}"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55" name="CustomShape 3"/>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Beispiel für „Titel mit Sub“ (und sonst nix)</a:t>
            </a:r>
            <a:endParaRPr b="0" lang="en-US" sz="1800" spc="-1" strike="noStrike">
              <a:solidFill>
                <a:srgbClr val="000000"/>
              </a:solidFill>
              <a:uFill>
                <a:solidFill>
                  <a:srgbClr val="ffffff"/>
                </a:solidFill>
              </a:uFill>
              <a:latin typeface="Arial"/>
            </a:endParaRPr>
          </a:p>
        </p:txBody>
      </p:sp>
      <p:sp>
        <p:nvSpPr>
          <p:cNvPr id="757" name="CustomShape 2"/>
          <p:cNvSpPr/>
          <p:nvPr/>
        </p:nvSpPr>
        <p:spPr>
          <a:xfrm>
            <a:off x="8626680" y="180360"/>
            <a:ext cx="350280" cy="155160"/>
          </a:xfrm>
          <a:prstGeom prst="rect">
            <a:avLst/>
          </a:prstGeom>
          <a:noFill/>
          <a:ln>
            <a:noFill/>
          </a:ln>
        </p:spPr>
        <p:style>
          <a:lnRef idx="0"/>
          <a:fillRef idx="0"/>
          <a:effectRef idx="0"/>
          <a:fontRef idx="minor"/>
        </p:style>
        <p:txBody>
          <a:bodyPr lIns="0" rIns="0" tIns="0" bIns="0"/>
          <a:p>
            <a:pPr algn="ctr">
              <a:lnSpc>
                <a:spcPct val="100000"/>
              </a:lnSpc>
            </a:pPr>
            <a:fld id="{6ACACD0A-D596-4EDC-A6FC-0FD0818A21D2}"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58" name="CustomShape 3"/>
          <p:cNvSpPr/>
          <p:nvPr/>
        </p:nvSpPr>
        <p:spPr>
          <a:xfrm>
            <a:off x="457200" y="1252800"/>
            <a:ext cx="8206560" cy="38664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000" spc="-1" strike="noStrike">
                <a:solidFill>
                  <a:srgbClr val="004c93"/>
                </a:solidFill>
                <a:uFill>
                  <a:solidFill>
                    <a:srgbClr val="ffffff"/>
                  </a:solidFill>
                </a:uFill>
                <a:latin typeface="Calibri"/>
              </a:rPr>
              <a:t>Ich bin das Beispiel für einen Subtitel</a:t>
            </a:r>
            <a:endParaRPr b="0" lang="en-US" sz="1800" spc="-1" strike="noStrike">
              <a:solidFill>
                <a:srgbClr val="000000"/>
              </a:solidFill>
              <a:uFill>
                <a:solidFill>
                  <a:srgbClr val="ffffff"/>
                </a:solidFill>
              </a:uFill>
              <a:latin typeface="Arial"/>
            </a:endParaRPr>
          </a:p>
        </p:txBody>
      </p:sp>
      <p:sp>
        <p:nvSpPr>
          <p:cNvPr id="759"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63" name="CustomShape 2"/>
          <p:cNvSpPr/>
          <p:nvPr/>
        </p:nvSpPr>
        <p:spPr>
          <a:xfrm>
            <a:off x="8626680" y="180360"/>
            <a:ext cx="350280" cy="155160"/>
          </a:xfrm>
          <a:prstGeom prst="rect">
            <a:avLst/>
          </a:prstGeom>
          <a:noFill/>
          <a:ln>
            <a:noFill/>
          </a:ln>
        </p:spPr>
        <p:style>
          <a:lnRef idx="0"/>
          <a:fillRef idx="0"/>
          <a:effectRef idx="0"/>
          <a:fontRef idx="minor"/>
        </p:style>
        <p:txBody>
          <a:bodyPr lIns="0" rIns="0" tIns="0" bIns="0"/>
          <a:p>
            <a:pPr algn="ctr">
              <a:lnSpc>
                <a:spcPct val="100000"/>
              </a:lnSpc>
            </a:pPr>
            <a:fld id="{22C39DA2-F189-4FAC-A740-C02A218EA17A}" type="slidenum">
              <a:rPr b="0" lang="en-US" sz="1000" spc="-1" strike="noStrike">
                <a:solidFill>
                  <a:srgbClr val="51a025"/>
                </a:solidFill>
                <a:uFill>
                  <a:solidFill>
                    <a:srgbClr val="ffffff"/>
                  </a:solidFill>
                </a:uFill>
                <a:latin typeface="Calibri"/>
              </a:rPr>
              <a:t>1</a:t>
            </a:fld>
            <a:endParaRPr b="0" lang="en-US" sz="1800" spc="-1" strike="noStrike">
              <a:solidFill>
                <a:srgbClr val="000000"/>
              </a:solidFill>
              <a:uFill>
                <a:solidFill>
                  <a:srgbClr val="ffffff"/>
                </a:solidFill>
              </a:uFill>
              <a:latin typeface="Arial"/>
            </a:endParaRPr>
          </a:p>
        </p:txBody>
      </p:sp>
      <p:sp>
        <p:nvSpPr>
          <p:cNvPr id="664" name="CustomShape 3"/>
          <p:cNvSpPr/>
          <p:nvPr/>
        </p:nvSpPr>
        <p:spPr>
          <a:xfrm>
            <a:off x="457200" y="640800"/>
            <a:ext cx="666792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WIP – Agenda</a:t>
            </a:r>
            <a:endParaRPr b="0" lang="en-US" sz="1800" spc="-1" strike="noStrike">
              <a:solidFill>
                <a:srgbClr val="000000"/>
              </a:solidFill>
              <a:uFill>
                <a:solidFill>
                  <a:srgbClr val="ffffff"/>
                </a:solidFill>
              </a:uFill>
              <a:latin typeface="Arial"/>
            </a:endParaRPr>
          </a:p>
        </p:txBody>
      </p:sp>
      <p:sp>
        <p:nvSpPr>
          <p:cNvPr id="665" name="CustomShape 4"/>
          <p:cNvSpPr/>
          <p:nvPr/>
        </p:nvSpPr>
        <p:spPr>
          <a:xfrm>
            <a:off x="457200" y="1483200"/>
            <a:ext cx="4823280" cy="304128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b050"/>
              </a:buClr>
              <a:buFont typeface="StarSymbol"/>
              <a:buAutoNum type="arabicPeriod"/>
            </a:pPr>
            <a:r>
              <a:rPr b="0" lang="en-US" sz="1800" spc="-1" strike="noStrike">
                <a:solidFill>
                  <a:srgbClr val="292929"/>
                </a:solidFill>
                <a:uFill>
                  <a:solidFill>
                    <a:srgbClr val="ffffff"/>
                  </a:solidFill>
                </a:uFill>
                <a:latin typeface="Calibri"/>
              </a:rPr>
              <a:t>Projekt Einrichten</a:t>
            </a:r>
            <a:endParaRPr b="0" lang="en-US" sz="1800" spc="-1" strike="noStrike">
              <a:solidFill>
                <a:srgbClr val="000000"/>
              </a:solidFill>
              <a:uFill>
                <a:solidFill>
                  <a:srgbClr val="ffffff"/>
                </a:solidFill>
              </a:uFill>
              <a:latin typeface="Arial"/>
            </a:endParaRPr>
          </a:p>
          <a:p>
            <a:pPr marL="343080" indent="-342360">
              <a:lnSpc>
                <a:spcPct val="100000"/>
              </a:lnSpc>
              <a:buClr>
                <a:srgbClr val="00b050"/>
              </a:buClr>
              <a:buFont typeface="StarSymbol"/>
              <a:buAutoNum type="arabicPeriod"/>
            </a:pPr>
            <a:r>
              <a:rPr b="0" lang="en-US" sz="1800" spc="-1" strike="noStrike">
                <a:solidFill>
                  <a:srgbClr val="292929"/>
                </a:solidFill>
                <a:uFill>
                  <a:solidFill>
                    <a:srgbClr val="ffffff"/>
                  </a:solidFill>
                </a:uFill>
                <a:latin typeface="Calibri"/>
              </a:rPr>
              <a:t>Kurze Erklärung</a:t>
            </a:r>
            <a:endParaRPr b="0" lang="en-US" sz="1800" spc="-1" strike="noStrike">
              <a:solidFill>
                <a:srgbClr val="000000"/>
              </a:solidFill>
              <a:uFill>
                <a:solidFill>
                  <a:srgbClr val="ffffff"/>
                </a:solidFill>
              </a:uFill>
              <a:latin typeface="Arial"/>
            </a:endParaRPr>
          </a:p>
          <a:p>
            <a:pPr marL="343080" indent="-342360">
              <a:lnSpc>
                <a:spcPct val="100000"/>
              </a:lnSpc>
              <a:buClr>
                <a:srgbClr val="00b050"/>
              </a:buClr>
              <a:buFont typeface="StarSymbol"/>
              <a:buAutoNum type="arabicPeriod"/>
            </a:pPr>
            <a:r>
              <a:rPr b="0" lang="en-US" sz="1800" spc="-1" strike="noStrike">
                <a:solidFill>
                  <a:srgbClr val="292929"/>
                </a:solidFill>
                <a:uFill>
                  <a:solidFill>
                    <a:srgbClr val="ffffff"/>
                  </a:solidFill>
                </a:uFill>
                <a:latin typeface="Calibri"/>
              </a:rPr>
              <a:t>Aufgaben</a:t>
            </a:r>
            <a:endParaRPr b="0" lang="en-US" sz="1800" spc="-1" strike="noStrike">
              <a:solidFill>
                <a:srgbClr val="000000"/>
              </a:solidFill>
              <a:uFill>
                <a:solidFill>
                  <a:srgbClr val="ffffff"/>
                </a:solidFill>
              </a:uFill>
              <a:latin typeface="Arial"/>
            </a:endParaRPr>
          </a:p>
        </p:txBody>
      </p:sp>
      <p:pic>
        <p:nvPicPr>
          <p:cNvPr id="666" name="Grafik 5" descr=""/>
          <p:cNvPicPr/>
          <p:nvPr/>
        </p:nvPicPr>
        <p:blipFill>
          <a:blip r:embed="rId1"/>
          <a:stretch/>
        </p:blipFill>
        <p:spPr>
          <a:xfrm>
            <a:off x="5124960" y="1760400"/>
            <a:ext cx="3947040" cy="26308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CustomShape 1"/>
          <p:cNvSpPr/>
          <p:nvPr/>
        </p:nvSpPr>
        <p:spPr>
          <a:xfrm>
            <a:off x="457200" y="2066400"/>
            <a:ext cx="3995280" cy="2837520"/>
          </a:xfrm>
          <a:prstGeom prst="rect">
            <a:avLst/>
          </a:prstGeom>
          <a:noFill/>
          <a:ln w="12600">
            <a:solidFill>
              <a:srgbClr val="dfdede"/>
            </a:solidFill>
            <a:round/>
          </a:ln>
        </p:spPr>
        <p:style>
          <a:lnRef idx="0"/>
          <a:fillRef idx="0"/>
          <a:effectRef idx="0"/>
          <a:fontRef idx="minor"/>
        </p:style>
      </p:sp>
      <p:sp>
        <p:nvSpPr>
          <p:cNvPr id="761" name="CustomShape 2"/>
          <p:cNvSpPr/>
          <p:nvPr/>
        </p:nvSpPr>
        <p:spPr>
          <a:xfrm>
            <a:off x="4669200" y="2066400"/>
            <a:ext cx="3995280" cy="2837520"/>
          </a:xfrm>
          <a:prstGeom prst="rect">
            <a:avLst/>
          </a:prstGeom>
          <a:noFill/>
          <a:ln w="12600">
            <a:solidFill>
              <a:srgbClr val="dfdede"/>
            </a:solidFill>
            <a:round/>
          </a:ln>
        </p:spPr>
        <p:style>
          <a:lnRef idx="0"/>
          <a:fillRef idx="0"/>
          <a:effectRef idx="0"/>
          <a:fontRef idx="minor"/>
        </p:style>
      </p:sp>
      <p:sp>
        <p:nvSpPr>
          <p:cNvPr id="762" name="CustomShape 3"/>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Ich bin ein Beispiel für „2 Blöcke Vergleich“</a:t>
            </a:r>
            <a:endParaRPr b="0" lang="en-US" sz="1800" spc="-1" strike="noStrike">
              <a:solidFill>
                <a:srgbClr val="000000"/>
              </a:solidFill>
              <a:uFill>
                <a:solidFill>
                  <a:srgbClr val="ffffff"/>
                </a:solidFill>
              </a:uFill>
              <a:latin typeface="Arial"/>
            </a:endParaRPr>
          </a:p>
        </p:txBody>
      </p:sp>
      <p:sp>
        <p:nvSpPr>
          <p:cNvPr id="763"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A385BB39-1F81-4832-A0F4-A321E64FA73B}"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64" name="CustomShape 5"/>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65" name="CustomShape 6"/>
          <p:cNvSpPr/>
          <p:nvPr/>
        </p:nvSpPr>
        <p:spPr>
          <a:xfrm>
            <a:off x="457200" y="1424160"/>
            <a:ext cx="3994920" cy="443880"/>
          </a:xfrm>
          <a:prstGeom prst="rect">
            <a:avLst/>
          </a:prstGeom>
          <a:solidFill>
            <a:srgbClr val="dfdede"/>
          </a:solidFill>
          <a:ln>
            <a:noFill/>
          </a:ln>
        </p:spPr>
        <p:style>
          <a:lnRef idx="0"/>
          <a:fillRef idx="0"/>
          <a:effectRef idx="0"/>
          <a:fontRef idx="minor"/>
        </p:style>
      </p:sp>
      <p:sp>
        <p:nvSpPr>
          <p:cNvPr id="766" name="CustomShape 7"/>
          <p:cNvSpPr/>
          <p:nvPr/>
        </p:nvSpPr>
        <p:spPr>
          <a:xfrm>
            <a:off x="4669200" y="1425600"/>
            <a:ext cx="3994920" cy="443880"/>
          </a:xfrm>
          <a:prstGeom prst="rect">
            <a:avLst/>
          </a:prstGeom>
          <a:solidFill>
            <a:srgbClr val="dfdede"/>
          </a:solidFill>
          <a:ln>
            <a:noFill/>
          </a:ln>
        </p:spPr>
        <p:style>
          <a:lnRef idx="0"/>
          <a:fillRef idx="0"/>
          <a:effectRef idx="0"/>
          <a:fontRef idx="minor"/>
        </p:style>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CustomShape 1"/>
          <p:cNvSpPr/>
          <p:nvPr/>
        </p:nvSpPr>
        <p:spPr>
          <a:xfrm>
            <a:off x="529200" y="2053440"/>
            <a:ext cx="8228880" cy="7830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4c93"/>
                </a:solidFill>
                <a:uFill>
                  <a:solidFill>
                    <a:srgbClr val="ffffff"/>
                  </a:solidFill>
                </a:uFill>
                <a:latin typeface="Calibri"/>
              </a:rPr>
              <a:t>Bsp. für „Zwischenfolie Titel einzeilig mit Sub“</a:t>
            </a:r>
            <a:endParaRPr b="0" lang="en-US" sz="1800" spc="-1" strike="noStrike">
              <a:solidFill>
                <a:srgbClr val="000000"/>
              </a:solidFill>
              <a:uFill>
                <a:solidFill>
                  <a:srgbClr val="ffffff"/>
                </a:solidFill>
              </a:uFill>
              <a:latin typeface="Arial"/>
            </a:endParaRPr>
          </a:p>
        </p:txBody>
      </p:sp>
      <p:sp>
        <p:nvSpPr>
          <p:cNvPr id="768" name="CustomShape 2"/>
          <p:cNvSpPr/>
          <p:nvPr/>
        </p:nvSpPr>
        <p:spPr>
          <a:xfrm>
            <a:off x="528480" y="2700000"/>
            <a:ext cx="8228880" cy="500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000" spc="-1" strike="noStrike">
                <a:solidFill>
                  <a:srgbClr val="004c93"/>
                </a:solidFill>
                <a:uFill>
                  <a:solidFill>
                    <a:srgbClr val="ffffff"/>
                  </a:solidFill>
                </a:uFill>
                <a:latin typeface="Calibri"/>
              </a:rPr>
              <a:t>Ich bin der Untertitel dieser Folie</a:t>
            </a:r>
            <a:endParaRPr b="0" lang="en-US" sz="1800" spc="-1" strike="noStrike">
              <a:solidFill>
                <a:srgbClr val="0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CustomShape 1"/>
          <p:cNvSpPr/>
          <p:nvPr/>
        </p:nvSpPr>
        <p:spPr>
          <a:xfrm>
            <a:off x="8626680" y="180360"/>
            <a:ext cx="350280" cy="155160"/>
          </a:xfrm>
          <a:prstGeom prst="rect">
            <a:avLst/>
          </a:prstGeom>
          <a:noFill/>
          <a:ln>
            <a:noFill/>
          </a:ln>
        </p:spPr>
        <p:style>
          <a:lnRef idx="0"/>
          <a:fillRef idx="0"/>
          <a:effectRef idx="0"/>
          <a:fontRef idx="minor"/>
        </p:style>
        <p:txBody>
          <a:bodyPr lIns="0" rIns="0" tIns="0" bIns="0"/>
          <a:p>
            <a:pPr algn="ctr">
              <a:lnSpc>
                <a:spcPct val="100000"/>
              </a:lnSpc>
            </a:pPr>
            <a:fld id="{90E4554F-BA24-405F-A298-F3DF2B332DC0}"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70" name="CustomShape 2"/>
          <p:cNvSpPr/>
          <p:nvPr/>
        </p:nvSpPr>
        <p:spPr>
          <a:xfrm>
            <a:off x="529200" y="2268000"/>
            <a:ext cx="8228880" cy="7830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3400" spc="-1" strike="noStrike">
                <a:solidFill>
                  <a:srgbClr val="004c93"/>
                </a:solidFill>
                <a:uFill>
                  <a:solidFill>
                    <a:srgbClr val="ffffff"/>
                  </a:solidFill>
                </a:uFill>
                <a:latin typeface="Calibri"/>
              </a:rPr>
              <a:t>Ich bin ein Beispiel für „Zwischenfolie Titel zweizeilig mit Sub“ und habe 2 Zeilen</a:t>
            </a:r>
            <a:endParaRPr b="0" lang="en-US" sz="1800" spc="-1" strike="noStrike">
              <a:solidFill>
                <a:srgbClr val="000000"/>
              </a:solidFill>
              <a:uFill>
                <a:solidFill>
                  <a:srgbClr val="ffffff"/>
                </a:solidFill>
              </a:uFill>
              <a:latin typeface="Arial"/>
            </a:endParaRPr>
          </a:p>
        </p:txBody>
      </p:sp>
      <p:sp>
        <p:nvSpPr>
          <p:cNvPr id="771" name="CustomShape 3"/>
          <p:cNvSpPr/>
          <p:nvPr/>
        </p:nvSpPr>
        <p:spPr>
          <a:xfrm>
            <a:off x="528480" y="3168000"/>
            <a:ext cx="8228880" cy="5007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000" spc="-1" strike="noStrike">
                <a:solidFill>
                  <a:srgbClr val="004c93"/>
                </a:solidFill>
                <a:uFill>
                  <a:solidFill>
                    <a:srgbClr val="ffffff"/>
                  </a:solidFill>
                </a:uFill>
                <a:latin typeface="Calibri"/>
              </a:rPr>
              <a:t>Ich bin immer noch der Untertitel</a:t>
            </a:r>
            <a:endParaRPr b="0" lang="en-US" sz="1800" spc="-1" strike="noStrike">
              <a:solidFill>
                <a:srgbClr val="000000"/>
              </a:solidFill>
              <a:uFill>
                <a:solidFill>
                  <a:srgbClr val="ffffff"/>
                </a:solidFill>
              </a:uFill>
              <a:latin typeface="Arial"/>
            </a:endParaRPr>
          </a:p>
        </p:txBody>
      </p:sp>
      <p:sp>
        <p:nvSpPr>
          <p:cNvPr id="772"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68"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Abstract Tests nach Contracts</a:t>
            </a:r>
            <a:endParaRPr b="0" lang="en-US" sz="1800" spc="-1" strike="noStrike">
              <a:solidFill>
                <a:srgbClr val="000000"/>
              </a:solidFill>
              <a:uFill>
                <a:solidFill>
                  <a:srgbClr val="ffffff"/>
                </a:solidFill>
              </a:uFill>
              <a:latin typeface="Arial"/>
            </a:endParaRPr>
          </a:p>
        </p:txBody>
      </p:sp>
      <p:sp>
        <p:nvSpPr>
          <p:cNvPr id="669" name="CustomShape 3"/>
          <p:cNvSpPr/>
          <p:nvPr/>
        </p:nvSpPr>
        <p:spPr>
          <a:xfrm>
            <a:off x="457200" y="1483200"/>
            <a:ext cx="4823280" cy="3239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292929"/>
                </a:solidFill>
                <a:uFill>
                  <a:solidFill>
                    <a:srgbClr val="ffffff"/>
                  </a:solidFill>
                </a:uFill>
                <a:latin typeface="Calibri"/>
              </a:rPr>
              <a:t>JUnit 4 verwendet Abstract Tests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Mit JUnit 5 und Java 8 steht eine neue Schreibweise zur Verfügung.</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Hier werden solche Test als Contracts bezeichnet.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Sie nutzten Java 8 Interfaces.</a:t>
            </a:r>
            <a:endParaRPr b="0" lang="en-US" sz="1800" spc="-1" strike="noStrike">
              <a:solidFill>
                <a:srgbClr val="000000"/>
              </a:solidFill>
              <a:uFill>
                <a:solidFill>
                  <a:srgbClr val="ffffff"/>
                </a:solidFill>
              </a:uFill>
              <a:latin typeface="Arial"/>
            </a:endParaRPr>
          </a:p>
        </p:txBody>
      </p:sp>
      <p:sp>
        <p:nvSpPr>
          <p:cNvPr id="670"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F44BF771-09CA-44DA-BA0C-EC56BE8EFD37}" type="slidenum">
              <a:rPr b="0" lang="en-US" sz="1000" spc="-1" strike="noStrike">
                <a:solidFill>
                  <a:srgbClr val="51a025"/>
                </a:solidFill>
                <a:uFill>
                  <a:solidFill>
                    <a:srgbClr val="ffffff"/>
                  </a:solidFill>
                </a:uFill>
                <a:latin typeface="Calibri"/>
              </a:rPr>
              <a:t>1</a:t>
            </a:fld>
            <a:endParaRPr b="0" lang="en-US" sz="1800" spc="-1" strike="noStrike">
              <a:solidFill>
                <a:srgbClr val="000000"/>
              </a:solidFill>
              <a:uFill>
                <a:solidFill>
                  <a:srgbClr val="ffffff"/>
                </a:solidFill>
              </a:uFill>
              <a:latin typeface="Arial"/>
            </a:endParaRPr>
          </a:p>
        </p:txBody>
      </p:sp>
      <p:sp>
        <p:nvSpPr>
          <p:cNvPr id="671" name="CustomShape 5"/>
          <p:cNvSpPr/>
          <p:nvPr/>
        </p:nvSpPr>
        <p:spPr>
          <a:xfrm>
            <a:off x="8047440" y="640800"/>
            <a:ext cx="751320" cy="373680"/>
          </a:xfrm>
          <a:prstGeom prst="rect">
            <a:avLst/>
          </a:prstGeom>
          <a:noFill/>
          <a:ln>
            <a:noFill/>
          </a:ln>
        </p:spPr>
        <p:style>
          <a:lnRef idx="0"/>
          <a:fillRef idx="0"/>
          <a:effectRef idx="0"/>
          <a:fontRef idx="minor"/>
        </p:style>
      </p:sp>
      <p:pic>
        <p:nvPicPr>
          <p:cNvPr id="672" name="Grafik 6" descr=""/>
          <p:cNvPicPr/>
          <p:nvPr/>
        </p:nvPicPr>
        <p:blipFill>
          <a:blip r:embed="rId1"/>
          <a:stretch/>
        </p:blipFill>
        <p:spPr>
          <a:xfrm>
            <a:off x="5399640" y="1483200"/>
            <a:ext cx="3398760" cy="323928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74"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Exception Testing assertThrows vs ExpectedException</a:t>
            </a:r>
            <a:endParaRPr b="0" lang="en-US" sz="1800" spc="-1" strike="noStrike">
              <a:solidFill>
                <a:srgbClr val="000000"/>
              </a:solidFill>
              <a:uFill>
                <a:solidFill>
                  <a:srgbClr val="ffffff"/>
                </a:solidFill>
              </a:uFill>
              <a:latin typeface="Arial"/>
            </a:endParaRPr>
          </a:p>
        </p:txBody>
      </p:sp>
      <p:sp>
        <p:nvSpPr>
          <p:cNvPr id="675" name="CustomShape 3"/>
          <p:cNvSpPr/>
          <p:nvPr/>
        </p:nvSpPr>
        <p:spPr>
          <a:xfrm>
            <a:off x="457200" y="1483200"/>
            <a:ext cx="8207280" cy="3239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@Rule</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ExpectedException expect = ExpectedException.none();</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expect.expect(Exception.class);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Neu:</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assertThrows(Exception.class, ExceptionThrowingFunction);</a:t>
            </a:r>
            <a:endParaRPr b="0" lang="en-US" sz="1800" spc="-1" strike="noStrike">
              <a:solidFill>
                <a:srgbClr val="000000"/>
              </a:solidFill>
              <a:uFill>
                <a:solidFill>
                  <a:srgbClr val="ffffff"/>
                </a:solidFill>
              </a:uFill>
              <a:latin typeface="Arial"/>
            </a:endParaRPr>
          </a:p>
        </p:txBody>
      </p:sp>
      <p:sp>
        <p:nvSpPr>
          <p:cNvPr id="676"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7EEF2E58-76CA-433E-9041-CF0E69B4A681}"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677" name="CustomShape 5"/>
          <p:cNvSpPr/>
          <p:nvPr/>
        </p:nvSpPr>
        <p:spPr>
          <a:xfrm>
            <a:off x="8047440" y="640800"/>
            <a:ext cx="751320" cy="373680"/>
          </a:xfrm>
          <a:prstGeom prst="rect">
            <a:avLst/>
          </a:prstGeom>
          <a:noFill/>
          <a:ln>
            <a:noFill/>
          </a:ln>
        </p:spPr>
        <p:style>
          <a:lnRef idx="0"/>
          <a:fillRef idx="0"/>
          <a:effectRef idx="0"/>
          <a:fontRef idx="minor"/>
        </p:style>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79"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Annotationen</a:t>
            </a:r>
            <a:endParaRPr b="0" lang="en-US" sz="1800" spc="-1" strike="noStrike">
              <a:solidFill>
                <a:srgbClr val="000000"/>
              </a:solidFill>
              <a:uFill>
                <a:solidFill>
                  <a:srgbClr val="ffffff"/>
                </a:solidFill>
              </a:uFill>
              <a:latin typeface="Arial"/>
            </a:endParaRPr>
          </a:p>
        </p:txBody>
      </p:sp>
      <p:sp>
        <p:nvSpPr>
          <p:cNvPr id="680" name="CustomShape 3"/>
          <p:cNvSpPr/>
          <p:nvPr/>
        </p:nvSpPr>
        <p:spPr>
          <a:xfrm>
            <a:off x="457200" y="1692000"/>
            <a:ext cx="7743960" cy="3041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Rule, @Ignore, @Before, @After, @BeforeClass, @AfterClass</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Neu: </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@Repeated , @Disabled, @BeforeEach, @AfterEach, @BeforeAll, @AfterAll</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Ohne frühere Variante:</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@Displayname</a:t>
            </a:r>
            <a:endParaRPr b="0" lang="en-US" sz="1800" spc="-1" strike="noStrike">
              <a:solidFill>
                <a:srgbClr val="000000"/>
              </a:solidFill>
              <a:uFill>
                <a:solidFill>
                  <a:srgbClr val="ffffff"/>
                </a:solidFill>
              </a:uFill>
              <a:latin typeface="Arial"/>
            </a:endParaRPr>
          </a:p>
        </p:txBody>
      </p:sp>
      <p:sp>
        <p:nvSpPr>
          <p:cNvPr id="681"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B9900C04-38AA-4CE9-A47F-6BE16B534DA1}"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682" name="CustomShape 5"/>
          <p:cNvSpPr/>
          <p:nvPr/>
        </p:nvSpPr>
        <p:spPr>
          <a:xfrm>
            <a:off x="8047440" y="640800"/>
            <a:ext cx="751320" cy="373680"/>
          </a:xfrm>
          <a:prstGeom prst="rect">
            <a:avLst/>
          </a:prstGeom>
          <a:noFill/>
          <a:ln>
            <a:noFill/>
          </a:ln>
        </p:spPr>
        <p:style>
          <a:lnRef idx="0"/>
          <a:fillRef idx="0"/>
          <a:effectRef idx="0"/>
          <a:fontRef idx="minor"/>
        </p:style>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CustomShape 1"/>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84" name="CustomShape 2"/>
          <p:cNvSpPr/>
          <p:nvPr/>
        </p:nvSpPr>
        <p:spPr>
          <a:xfrm>
            <a:off x="457200" y="640080"/>
            <a:ext cx="66664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Hamcrest Matchers und AssertJ</a:t>
            </a:r>
            <a:endParaRPr b="0" lang="en-US" sz="1800" spc="-1" strike="noStrike">
              <a:solidFill>
                <a:srgbClr val="000000"/>
              </a:solidFill>
              <a:uFill>
                <a:solidFill>
                  <a:srgbClr val="ffffff"/>
                </a:solidFill>
              </a:uFill>
              <a:latin typeface="Arial"/>
            </a:endParaRPr>
          </a:p>
        </p:txBody>
      </p:sp>
      <p:sp>
        <p:nvSpPr>
          <p:cNvPr id="685" name="CustomShape 3"/>
          <p:cNvSpPr/>
          <p:nvPr/>
        </p:nvSpPr>
        <p:spPr>
          <a:xfrm>
            <a:off x="457200" y="1692000"/>
            <a:ext cx="8207280" cy="3041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Hamcrest ist in JUnit eingebunden</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Neu:</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Manuell einbinden:</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	</a:t>
            </a:r>
            <a:r>
              <a:rPr b="0" lang="en-US" sz="1200" spc="-1" strike="noStrike">
                <a:solidFill>
                  <a:srgbClr val="292929"/>
                </a:solidFill>
                <a:uFill>
                  <a:solidFill>
                    <a:srgbClr val="ffffff"/>
                  </a:solidFill>
                </a:uFill>
                <a:latin typeface="Arial"/>
              </a:rPr>
              <a:t>dependencies {</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292929"/>
                </a:solidFill>
                <a:uFill>
                  <a:solidFill>
                    <a:srgbClr val="ffffff"/>
                  </a:solidFill>
                </a:uFill>
                <a:latin typeface="Arial"/>
              </a:rPr>
              <a:t>    </a:t>
            </a:r>
            <a:r>
              <a:rPr b="0" lang="en-US" sz="1200" spc="-1" strike="noStrike">
                <a:solidFill>
                  <a:srgbClr val="292929"/>
                </a:solidFill>
                <a:uFill>
                  <a:solidFill>
                    <a:srgbClr val="ffffff"/>
                  </a:solidFill>
                </a:uFill>
                <a:latin typeface="Arial"/>
              </a:rPr>
              <a:t>testCompile('org.hamcrest:hamcrest-library:1.3‘)</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292929"/>
                </a:solidFill>
                <a:uFill>
                  <a:solidFill>
                    <a:srgbClr val="ffffff"/>
                  </a:solidFill>
                </a:uFill>
                <a:latin typeface="Arial"/>
              </a:rPr>
              <a:t>}</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Alternative zu Hamcrest: AssertJ</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292929"/>
                </a:solidFill>
                <a:uFill>
                  <a:solidFill>
                    <a:srgbClr val="ffffff"/>
                  </a:solidFill>
                </a:uFill>
                <a:latin typeface="Calibri"/>
              </a:rPr>
              <a:t>     </a:t>
            </a:r>
            <a:r>
              <a:rPr b="0" lang="en-US" sz="1800" spc="-1" strike="noStrike">
                <a:solidFill>
                  <a:srgbClr val="292929"/>
                </a:solidFill>
                <a:uFill>
                  <a:solidFill>
                    <a:srgbClr val="ffffff"/>
                  </a:solidFill>
                </a:uFill>
                <a:latin typeface="Calibri"/>
              </a:rPr>
              <a:t>	</a:t>
            </a:r>
            <a:r>
              <a:rPr b="0" lang="en-US" sz="1200" spc="-1" strike="noStrike">
                <a:solidFill>
                  <a:srgbClr val="292929"/>
                </a:solidFill>
                <a:uFill>
                  <a:solidFill>
                    <a:srgbClr val="ffffff"/>
                  </a:solidFill>
                </a:uFill>
                <a:latin typeface="Arial"/>
              </a:rPr>
              <a:t>import static org.assertj.core.api.Assertions.*</a:t>
            </a:r>
            <a:endParaRPr b="0" lang="en-US" sz="1800" spc="-1" strike="noStrike">
              <a:solidFill>
                <a:srgbClr val="000000"/>
              </a:solidFill>
              <a:uFill>
                <a:solidFill>
                  <a:srgbClr val="ffffff"/>
                </a:solidFill>
              </a:uFill>
              <a:latin typeface="Arial"/>
            </a:endParaRPr>
          </a:p>
          <a:p>
            <a:pPr>
              <a:lnSpc>
                <a:spcPct val="100000"/>
              </a:lnSpc>
            </a:pPr>
            <a:r>
              <a:rPr b="0" lang="en-US" sz="1200" spc="-1" strike="noStrike">
                <a:solidFill>
                  <a:srgbClr val="292929"/>
                </a:solidFill>
                <a:uFill>
                  <a:solidFill>
                    <a:srgbClr val="ffffff"/>
                  </a:solidFill>
                </a:uFill>
                <a:latin typeface="Arial"/>
              </a:rPr>
              <a:t>      </a:t>
            </a:r>
            <a:r>
              <a:rPr b="0" lang="en-US" sz="1200" spc="-1" strike="noStrike">
                <a:solidFill>
                  <a:srgbClr val="292929"/>
                </a:solidFill>
                <a:uFill>
                  <a:solidFill>
                    <a:srgbClr val="ffffff"/>
                  </a:solidFill>
                </a:uFill>
                <a:latin typeface="Arial"/>
              </a:rPr>
              <a:t>	</a:t>
            </a:r>
            <a:r>
              <a:rPr b="0" lang="en-US" sz="1200" spc="-1" strike="noStrike">
                <a:solidFill>
                  <a:srgbClr val="292929"/>
                </a:solidFill>
                <a:uFill>
                  <a:solidFill>
                    <a:srgbClr val="ffffff"/>
                  </a:solidFill>
                </a:uFill>
                <a:latin typeface="Arial"/>
              </a:rPr>
              <a:t>assertThat(</a:t>
            </a:r>
            <a:r>
              <a:rPr b="0" lang="en-US" sz="1200" spc="-1" strike="noStrike">
                <a:solidFill>
                  <a:srgbClr val="292929"/>
                </a:solidFill>
                <a:uFill>
                  <a:solidFill>
                    <a:srgbClr val="ffffff"/>
                  </a:solidFill>
                </a:uFill>
                <a:latin typeface="Arial Unicode MS"/>
              </a:rPr>
              <a:t>„JUnit5“).isNotEqualTo(„AssertJ“);</a:t>
            </a:r>
            <a:endParaRPr b="0" lang="en-US" sz="1800" spc="-1" strike="noStrike">
              <a:solidFill>
                <a:srgbClr val="000000"/>
              </a:solidFill>
              <a:uFill>
                <a:solidFill>
                  <a:srgbClr val="ffffff"/>
                </a:solidFill>
              </a:uFill>
              <a:latin typeface="Arial"/>
            </a:endParaRPr>
          </a:p>
        </p:txBody>
      </p:sp>
      <p:sp>
        <p:nvSpPr>
          <p:cNvPr id="686"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6F82BE0B-28F8-4E8B-89B8-EFA9010AFB71}"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687" name="CustomShape 5"/>
          <p:cNvSpPr/>
          <p:nvPr/>
        </p:nvSpPr>
        <p:spPr>
          <a:xfrm>
            <a:off x="8047440" y="640800"/>
            <a:ext cx="751320" cy="373680"/>
          </a:xfrm>
          <a:prstGeom prst="rect">
            <a:avLst/>
          </a:prstGeom>
          <a:noFill/>
          <a:ln>
            <a:noFill/>
          </a:ln>
        </p:spPr>
        <p:style>
          <a:lnRef idx="0"/>
          <a:fillRef idx="0"/>
          <a:effectRef idx="0"/>
          <a:fontRef idx="minor"/>
        </p:style>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457200" y="1893240"/>
            <a:ext cx="3995280" cy="283752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@RunWith(MockitoJUnitRunner.class)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 MockenTest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@Mock</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private MockKlasse mocked;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private TestKlasse underTest;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@Before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setUp(){</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when(mocked.call()).thenReturn(true);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@Test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undertest(mocked);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689" name="CustomShape 2"/>
          <p:cNvSpPr/>
          <p:nvPr/>
        </p:nvSpPr>
        <p:spPr>
          <a:xfrm>
            <a:off x="4669200" y="1893240"/>
            <a:ext cx="3995280" cy="283752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@ExtendWith(MockitoExtension.class)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@RunWith(JUnitPlatform.class)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 MockenTest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@Mock</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private MockKlasse1 mocked1;</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private TestKlasse underTest;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@BeforeEach</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void setUp(@Mock MockKlasse2 mocked2){</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when(mocked1.call()).thenReturn(true);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when(mocked2.call()).thenReturn(false);</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@Test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public void 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undertest(mocked);</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690" name="CustomShape 3"/>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Mocken ohne MockitoRunner </a:t>
            </a:r>
            <a:endParaRPr b="0" lang="en-US" sz="1800" spc="-1" strike="noStrike">
              <a:solidFill>
                <a:srgbClr val="000000"/>
              </a:solidFill>
              <a:uFill>
                <a:solidFill>
                  <a:srgbClr val="ffffff"/>
                </a:solidFill>
              </a:uFill>
              <a:latin typeface="Arial"/>
            </a:endParaRPr>
          </a:p>
        </p:txBody>
      </p:sp>
      <p:sp>
        <p:nvSpPr>
          <p:cNvPr id="691" name="CustomShape 4"/>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29B2A38E-FD1F-404A-B77F-FB5299B00347}"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692" name="CustomShape 5"/>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693" name="CustomShape 6"/>
          <p:cNvSpPr/>
          <p:nvPr/>
        </p:nvSpPr>
        <p:spPr>
          <a:xfrm>
            <a:off x="457200" y="1250640"/>
            <a:ext cx="3994920" cy="443880"/>
          </a:xfrm>
          <a:prstGeom prst="rect">
            <a:avLst/>
          </a:prstGeom>
          <a:solidFill>
            <a:srgbClr val="dfdede"/>
          </a:solidFill>
          <a:ln>
            <a:noFill/>
          </a:ln>
        </p:spPr>
        <p:style>
          <a:lnRef idx="0"/>
          <a:fillRef idx="0"/>
          <a:effectRef idx="0"/>
          <a:fontRef idx="minor"/>
        </p:style>
        <p:txBody>
          <a:bodyPr lIns="90000" rIns="90000" tIns="45000" bIns="45000" anchor="ctr"/>
          <a:p>
            <a:pPr algn="ctr">
              <a:lnSpc>
                <a:spcPct val="100000"/>
              </a:lnSpc>
            </a:pPr>
            <a:r>
              <a:rPr b="0" lang="en-US" sz="1600" spc="-1" strike="noStrike">
                <a:solidFill>
                  <a:srgbClr val="292929"/>
                </a:solidFill>
                <a:uFill>
                  <a:solidFill>
                    <a:srgbClr val="ffffff"/>
                  </a:solidFill>
                </a:uFill>
                <a:latin typeface="Calibri"/>
              </a:rPr>
              <a:t>Alt</a:t>
            </a:r>
            <a:endParaRPr b="0" lang="en-US" sz="1800" spc="-1" strike="noStrike">
              <a:solidFill>
                <a:srgbClr val="000000"/>
              </a:solidFill>
              <a:uFill>
                <a:solidFill>
                  <a:srgbClr val="ffffff"/>
                </a:solidFill>
              </a:uFill>
              <a:latin typeface="Arial"/>
            </a:endParaRPr>
          </a:p>
        </p:txBody>
      </p:sp>
      <p:sp>
        <p:nvSpPr>
          <p:cNvPr id="694" name="CustomShape 7"/>
          <p:cNvSpPr/>
          <p:nvPr/>
        </p:nvSpPr>
        <p:spPr>
          <a:xfrm>
            <a:off x="4669200" y="1252440"/>
            <a:ext cx="3994920" cy="443880"/>
          </a:xfrm>
          <a:prstGeom prst="rect">
            <a:avLst/>
          </a:prstGeom>
          <a:solidFill>
            <a:srgbClr val="dfdede"/>
          </a:solidFill>
          <a:ln>
            <a:noFill/>
          </a:ln>
        </p:spPr>
        <p:style>
          <a:lnRef idx="0"/>
          <a:fillRef idx="0"/>
          <a:effectRef idx="0"/>
          <a:fontRef idx="minor"/>
        </p:style>
        <p:txBody>
          <a:bodyPr lIns="90000" rIns="90000" tIns="45000" bIns="45000" anchor="ctr"/>
          <a:p>
            <a:pPr algn="ctr">
              <a:lnSpc>
                <a:spcPct val="100000"/>
              </a:lnSpc>
            </a:pPr>
            <a:r>
              <a:rPr b="0" lang="en-US" sz="1600" spc="-1" strike="noStrike">
                <a:solidFill>
                  <a:srgbClr val="292929"/>
                </a:solidFill>
                <a:uFill>
                  <a:solidFill>
                    <a:srgbClr val="ffffff"/>
                  </a:solidFill>
                </a:uFill>
                <a:latin typeface="Calibri"/>
              </a:rPr>
              <a:t>Neu</a:t>
            </a:r>
            <a:endParaRPr b="0" lang="en-US" sz="1800" spc="-1" strike="noStrike">
              <a:solidFill>
                <a:srgbClr val="000000"/>
              </a:solidFill>
              <a:uFill>
                <a:solidFill>
                  <a:srgbClr val="ffffff"/>
                </a:solidFill>
              </a:uFill>
              <a:latin typeface="Arial"/>
            </a:endParaRPr>
          </a:p>
        </p:txBody>
      </p:sp>
      <p:sp>
        <p:nvSpPr>
          <p:cNvPr id="695" name="Line 8"/>
          <p:cNvSpPr/>
          <p:nvPr/>
        </p:nvSpPr>
        <p:spPr>
          <a:xfrm>
            <a:off x="4560840" y="1518480"/>
            <a:ext cx="360" cy="3042000"/>
          </a:xfrm>
          <a:prstGeom prst="line">
            <a:avLst/>
          </a:prstGeom>
          <a:ln w="25560">
            <a:solidFill>
              <a:srgbClr val="004c93"/>
            </a:solidFill>
            <a:round/>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Junit5 Extensions</a:t>
            </a:r>
            <a:endParaRPr b="0" lang="en-US" sz="1800" spc="-1" strike="noStrike">
              <a:solidFill>
                <a:srgbClr val="000000"/>
              </a:solidFill>
              <a:uFill>
                <a:solidFill>
                  <a:srgbClr val="ffffff"/>
                </a:solidFill>
              </a:uFill>
              <a:latin typeface="Arial"/>
            </a:endParaRPr>
          </a:p>
        </p:txBody>
      </p:sp>
      <p:sp>
        <p:nvSpPr>
          <p:cNvPr id="697" name="CustomShape 2"/>
          <p:cNvSpPr/>
          <p:nvPr/>
        </p:nvSpPr>
        <p:spPr>
          <a:xfrm>
            <a:off x="457200" y="1483200"/>
            <a:ext cx="8207280" cy="3239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Eine Extension ist eine Java Klasse, die eines der Interfaces aus org.junit.jupiter.api.extension implementiert</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Sie darf </a:t>
            </a:r>
            <a:r>
              <a:rPr b="1" lang="en-US" sz="1800" spc="-1" strike="noStrike">
                <a:solidFill>
                  <a:srgbClr val="292929"/>
                </a:solidFill>
                <a:uFill>
                  <a:solidFill>
                    <a:srgbClr val="ffffff"/>
                  </a:solidFill>
                </a:uFill>
                <a:latin typeface="Calibri"/>
              </a:rPr>
              <a:t>keinen eigenen State</a:t>
            </a:r>
            <a:r>
              <a:rPr b="0" lang="en-US" sz="1800" spc="-1" strike="noStrike">
                <a:solidFill>
                  <a:srgbClr val="292929"/>
                </a:solidFill>
                <a:uFill>
                  <a:solidFill>
                    <a:srgbClr val="ffffff"/>
                  </a:solidFill>
                </a:uFill>
                <a:latin typeface="Calibri"/>
              </a:rPr>
              <a:t> haben. Man kann aber Objekte in einem von junit gemanagtem Store (im Wesentlichen eine Map) ablegen und holen.</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Ersetzt Rules und Runners aus Junit4</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Kann den Test Life Cycle beeinflussen</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698" name="CustomShape 3"/>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BBE08E1C-4AF9-4749-A1A5-41E2EB273098}"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699"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CustomShape 1"/>
          <p:cNvSpPr/>
          <p:nvPr/>
        </p:nvSpPr>
        <p:spPr>
          <a:xfrm>
            <a:off x="457200" y="640080"/>
            <a:ext cx="8207280" cy="78300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2400" spc="-1" strike="noStrike">
                <a:solidFill>
                  <a:srgbClr val="004c93"/>
                </a:solidFill>
                <a:uFill>
                  <a:solidFill>
                    <a:srgbClr val="ffffff"/>
                  </a:solidFill>
                </a:uFill>
                <a:latin typeface="Calibri"/>
              </a:rPr>
              <a:t>Junit5 Extensions - Einbindung</a:t>
            </a:r>
            <a:endParaRPr b="0" lang="en-US" sz="1800" spc="-1" strike="noStrike">
              <a:solidFill>
                <a:srgbClr val="000000"/>
              </a:solidFill>
              <a:uFill>
                <a:solidFill>
                  <a:srgbClr val="ffffff"/>
                </a:solidFill>
              </a:uFill>
              <a:latin typeface="Arial"/>
            </a:endParaRPr>
          </a:p>
        </p:txBody>
      </p:sp>
      <p:sp>
        <p:nvSpPr>
          <p:cNvPr id="701" name="CustomShape 2"/>
          <p:cNvSpPr/>
          <p:nvPr/>
        </p:nvSpPr>
        <p:spPr>
          <a:xfrm>
            <a:off x="457200" y="1483200"/>
            <a:ext cx="8207280" cy="323928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einfache Einbindung auf Klassen oder Test-Methodenebene</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Im Gegensatz zu Runners sind mehrere Extensions möglich</a:t>
            </a:r>
            <a:endParaRPr b="0" lang="en-US" sz="1800" spc="-1" strike="noStrike">
              <a:solidFill>
                <a:srgbClr val="000000"/>
              </a:solidFill>
              <a:uFill>
                <a:solidFill>
                  <a:srgbClr val="ffffff"/>
                </a:solidFill>
              </a:uFill>
              <a:latin typeface="Arial"/>
            </a:endParaRPr>
          </a:p>
          <a:p>
            <a:pPr lvl="1" marL="432000" indent="-216000">
              <a:lnSpc>
                <a:spcPct val="100000"/>
              </a:lnSpc>
              <a:buClr>
                <a:srgbClr val="000000"/>
              </a:buClr>
              <a:buSzPct val="45000"/>
              <a:buFont typeface="Wingdings" charset="2"/>
              <a:buChar char=""/>
            </a:pPr>
            <a:r>
              <a:rPr b="0" lang="en-US" sz="1800" spc="-1" strike="noStrike">
                <a:solidFill>
                  <a:srgbClr val="292929"/>
                </a:solidFill>
                <a:uFill>
                  <a:solidFill>
                    <a:srgbClr val="ffffff"/>
                  </a:solidFill>
                </a:uFill>
                <a:latin typeface="Calibri"/>
              </a:rPr>
              <a:t>Die Ausführungsreihenfolge entspricht der Deklarationsreihenfolge</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Alternativ ist auch eine Einbindung auf Feld-Ebene mit der @RegisterExtension Annotation möglich.</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1" lang="en-US" sz="1800" spc="-1" strike="noStrike">
                <a:solidFill>
                  <a:srgbClr val="292929"/>
                </a:solidFill>
                <a:uFill>
                  <a:solidFill>
                    <a:srgbClr val="ffffff"/>
                  </a:solidFill>
                </a:uFill>
                <a:latin typeface="Calibri"/>
              </a:rPr>
              <a:t>Die Wahl der Variante hat einen Einfluss darauf, wann die Extension geladen wird!</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a:p>
            <a:pPr marL="285840" indent="-285120">
              <a:lnSpc>
                <a:spcPct val="100000"/>
              </a:lnSpc>
              <a:buClr>
                <a:srgbClr val="51a025"/>
              </a:buClr>
              <a:buFont typeface="Arial"/>
              <a:buChar char="•"/>
            </a:pPr>
            <a:r>
              <a:rPr b="0" lang="en-US" sz="1800" spc="-1" strike="noStrike">
                <a:solidFill>
                  <a:srgbClr val="292929"/>
                </a:solidFill>
                <a:uFill>
                  <a:solidFill>
                    <a:srgbClr val="ffffff"/>
                  </a:solidFill>
                </a:uFill>
                <a:latin typeface="Calibri"/>
              </a:rPr>
              <a:t> </a:t>
            </a:r>
            <a:endParaRPr b="0" lang="en-US" sz="1800" spc="-1" strike="noStrike">
              <a:solidFill>
                <a:srgbClr val="000000"/>
              </a:solidFill>
              <a:uFill>
                <a:solidFill>
                  <a:srgbClr val="ffffff"/>
                </a:solidFill>
              </a:uFill>
              <a:latin typeface="Arial"/>
            </a:endParaRPr>
          </a:p>
        </p:txBody>
      </p:sp>
      <p:sp>
        <p:nvSpPr>
          <p:cNvPr id="702" name="CustomShape 3"/>
          <p:cNvSpPr/>
          <p:nvPr/>
        </p:nvSpPr>
        <p:spPr>
          <a:xfrm>
            <a:off x="8626680" y="180360"/>
            <a:ext cx="350280" cy="155160"/>
          </a:xfrm>
          <a:prstGeom prst="rect">
            <a:avLst/>
          </a:prstGeom>
          <a:noFill/>
          <a:ln w="9360">
            <a:noFill/>
          </a:ln>
        </p:spPr>
        <p:style>
          <a:lnRef idx="0"/>
          <a:fillRef idx="0"/>
          <a:effectRef idx="0"/>
          <a:fontRef idx="minor"/>
        </p:style>
        <p:txBody>
          <a:bodyPr lIns="0" rIns="0" tIns="0" bIns="0"/>
          <a:p>
            <a:pPr algn="ctr">
              <a:lnSpc>
                <a:spcPct val="100000"/>
              </a:lnSpc>
            </a:pPr>
            <a:fld id="{E774E9C0-7E64-4D47-AD1D-21BB143F3A46}" type="slidenum">
              <a:rPr b="0" lang="en-US" sz="1000" spc="-1" strike="noStrike">
                <a:solidFill>
                  <a:srgbClr val="51a025"/>
                </a:solidFill>
                <a:uFill>
                  <a:solidFill>
                    <a:srgbClr val="ffffff"/>
                  </a:solidFill>
                </a:uFill>
                <a:latin typeface="Calibri"/>
              </a:rPr>
              <a:t>&lt;number&gt;</a:t>
            </a:fld>
            <a:endParaRPr b="0" lang="en-US" sz="1800" spc="-1" strike="noStrike">
              <a:solidFill>
                <a:srgbClr val="000000"/>
              </a:solidFill>
              <a:uFill>
                <a:solidFill>
                  <a:srgbClr val="ffffff"/>
                </a:solidFill>
              </a:uFill>
              <a:latin typeface="Arial"/>
            </a:endParaRPr>
          </a:p>
        </p:txBody>
      </p:sp>
      <p:sp>
        <p:nvSpPr>
          <p:cNvPr id="703" name="CustomShape 4"/>
          <p:cNvSpPr/>
          <p:nvPr/>
        </p:nvSpPr>
        <p:spPr>
          <a:xfrm>
            <a:off x="1375200" y="276480"/>
            <a:ext cx="2894760" cy="2635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1000" spc="-1" strike="noStrike">
                <a:solidFill>
                  <a:srgbClr val="bababa"/>
                </a:solidFill>
                <a:uFill>
                  <a:solidFill>
                    <a:srgbClr val="ffffff"/>
                  </a:solidFill>
                </a:uFill>
                <a:latin typeface="Calibri"/>
              </a:rPr>
              <a:t>Experts in agile software engineering</a:t>
            </a:r>
            <a:endParaRPr b="0" lang="en-US" sz="1800" spc="-1" strike="noStrike">
              <a:solidFill>
                <a:srgbClr val="000000"/>
              </a:solidFill>
              <a:uFill>
                <a:solidFill>
                  <a:srgbClr val="ffffff"/>
                </a:solidFill>
              </a:uFill>
              <a:latin typeface="Arial"/>
            </a:endParaRPr>
          </a:p>
        </p:txBody>
      </p:sp>
      <p:sp>
        <p:nvSpPr>
          <p:cNvPr id="704" name="CustomShape 5"/>
          <p:cNvSpPr/>
          <p:nvPr/>
        </p:nvSpPr>
        <p:spPr>
          <a:xfrm>
            <a:off x="640080" y="2468880"/>
            <a:ext cx="2011320" cy="91440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@ExtendWith( MyExtension.class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classMyTestClass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705" name="CustomShape 6"/>
          <p:cNvSpPr/>
          <p:nvPr/>
        </p:nvSpPr>
        <p:spPr>
          <a:xfrm>
            <a:off x="3200400" y="2468880"/>
            <a:ext cx="2011320" cy="91440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public classMyTestClass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@ExtendWith( MyExtension.class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void myTest()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
        <p:nvSpPr>
          <p:cNvPr id="706" name="CustomShape 7"/>
          <p:cNvSpPr/>
          <p:nvPr/>
        </p:nvSpPr>
        <p:spPr>
          <a:xfrm>
            <a:off x="5760720" y="2468880"/>
            <a:ext cx="2011320" cy="914400"/>
          </a:xfrm>
          <a:prstGeom prst="rect">
            <a:avLst/>
          </a:prstGeom>
          <a:noFill/>
          <a:ln w="12600">
            <a:solidFill>
              <a:srgbClr val="dfdede"/>
            </a:solidFill>
            <a:round/>
          </a:ln>
        </p:spPr>
        <p:style>
          <a:lnRef idx="0"/>
          <a:fillRef idx="0"/>
          <a:effectRef idx="0"/>
          <a:fontRef idx="minor"/>
        </p:style>
        <p:txBody>
          <a:bodyPr lIns="90000" rIns="90000" tIns="45000" bIns="45000"/>
          <a:p>
            <a:pPr>
              <a:lnSpc>
                <a:spcPct val="100000"/>
              </a:lnSpc>
            </a:pPr>
            <a:r>
              <a:rPr b="0" lang="en-US" sz="900" spc="-1" strike="noStrike">
                <a:solidFill>
                  <a:srgbClr val="292929"/>
                </a:solidFill>
                <a:uFill>
                  <a:solidFill>
                    <a:srgbClr val="ffffff"/>
                  </a:solidFill>
                </a:uFill>
                <a:latin typeface="Calibri"/>
                <a:ea typeface="Segoe UI"/>
              </a:rPr>
              <a:t>@ExtendWith( { FirstExtension.class,</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SecondExtension.class,… }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public classMyTestClass {</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   </a:t>
            </a: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a:p>
            <a:pPr>
              <a:lnSpc>
                <a:spcPct val="100000"/>
              </a:lnSpc>
            </a:pPr>
            <a:r>
              <a:rPr b="0" lang="en-US" sz="900" spc="-1" strike="noStrike">
                <a:solidFill>
                  <a:srgbClr val="292929"/>
                </a:solidFill>
                <a:uFill>
                  <a:solidFill>
                    <a:srgbClr val="ffffff"/>
                  </a:solidFill>
                </a:uFill>
                <a:latin typeface="Calibri"/>
                <a:ea typeface="Segoe UI"/>
              </a:rPr>
              <a:t>}</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andrena-Folienmaster-16-9.potx</Template>
  <TotalTime>41</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2010-04-12T23:12:02Z</dcterms:created>
  <dc:creator>Diana</dc:creator>
  <dc:description/>
  <dc:language>en-US</dc:language>
  <cp:lastModifiedBy/>
  <cp:lastPrinted>2017-04-05T07:32:35Z</cp:lastPrinted>
  <dcterms:modified xsi:type="dcterms:W3CDTF">2018-05-14T13:53:39Z</dcterms:modified>
  <cp:revision>376</cp:revision>
  <dc:subject/>
  <dc:title>andrena Masterfolie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0x0101000DE64AEEDD9B7A4D93545ACBE97D4615</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Bildschirmpräsentation (16:9)</vt:lpwstr>
  </property>
  <property fmtid="{D5CDD505-2E9C-101B-9397-08002B2CF9AE}" pid="10" name="ScaleCrop">
    <vt:bool>0</vt:bool>
  </property>
  <property fmtid="{D5CDD505-2E9C-101B-9397-08002B2CF9AE}" pid="11" name="ShareDoc">
    <vt:bool>0</vt:bool>
  </property>
  <property fmtid="{D5CDD505-2E9C-101B-9397-08002B2CF9AE}" pid="12" name="Slides">
    <vt:i4>16</vt:i4>
  </property>
  <property fmtid="{D5CDD505-2E9C-101B-9397-08002B2CF9AE}" pid="13" name="contentStatus">
    <vt:lpwstr>Draft</vt:lpwstr>
  </property>
</Properties>
</file>